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43"/>
  </p:normalViewPr>
  <p:slideViewPr>
    <p:cSldViewPr snapToGrid="0" snapToObjects="1">
      <p:cViewPr varScale="1">
        <p:scale>
          <a:sx n="90" d="100"/>
          <a:sy n="90" d="100"/>
        </p:scale>
        <p:origin x="89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6149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87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3865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788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38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720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5172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07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4953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59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4F64F-C3A8-E54F-A882-2AB6EF83F99D}" type="datetimeFigureOut">
              <a:rPr lang="fr-FR" smtClean="0"/>
              <a:t>13/11/2015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C780-F881-9745-A0DE-4D797AF2D4F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557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1" y="1122363"/>
            <a:ext cx="3295205" cy="3295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2619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Grand écran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de Microsoft Office</dc:creator>
  <cp:lastModifiedBy>Utilisateur de Microsoft Office</cp:lastModifiedBy>
  <cp:revision>1</cp:revision>
  <dcterms:created xsi:type="dcterms:W3CDTF">2015-11-13T22:41:18Z</dcterms:created>
  <dcterms:modified xsi:type="dcterms:W3CDTF">2015-11-13T22:42:06Z</dcterms:modified>
</cp:coreProperties>
</file>