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5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8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8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8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2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7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5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F64F-C3A8-E54F-A882-2AB6EF83F99D}" type="datetimeFigureOut">
              <a:rPr lang="fr-FR" smtClean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C780-F881-9745-A0DE-4D797AF2D4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1122363"/>
            <a:ext cx="3295205" cy="32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26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</cp:revision>
  <dcterms:created xsi:type="dcterms:W3CDTF">2015-11-13T22:41:18Z</dcterms:created>
  <dcterms:modified xsi:type="dcterms:W3CDTF">2015-11-13T22:42:06Z</dcterms:modified>
</cp:coreProperties>
</file>