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E5D93-1ACB-4708-B023-8790542D9CF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D791B-A432-4065-A61A-640D4BD05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14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Mr. Crowther is coming to us from Southwell Inc. Didn't you used to work there?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Yes, I did. I know John Crowther, but he wasn't my direct supervisor.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he must be good, with the results he got at Southwell. What did his employees think of him?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From what I could tell, they liked working for him. They said he was tough but fair.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-- 1)b  2)c  3)b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I'll fax a copy of the agreement to you right away.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Our fax machine's been kind of spotty lately. Would it be possible to send it as an e-mail attachment? I'll print it out, sign it, and then mail it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 would work, except that we need it by noon tomorrow. Will it get here in time if you send it snail mail?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It will if I send it overnight delivery. They guarantee a noon arrival.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-- 4)a  5)b  6)d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 sounds great. What's your address please?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It's 2233 Courtside Drive Northeast, Suite 1. Do you need directions?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No, that's okay. I can use Map World on the Internet. Should we say two o'clock?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Could we make it three? I've got a 1:30 appointment, and I want to be sure and be available when you get here.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-- 7)b  8)d  9)c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Hello, Lawrence? This is Carolyn. I've run into a problem with the schedule tomorrow. Our 10 o'clock presenter, Dr. Fitzsimmons, is stuck at the St. Louis airport. The soonest flight he can catch won't get him here until 10:30.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All right. He'll need to rest and eat. Why don't we switch his morning session for one of the 2 o'clock sessions?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a good idea. I'll check with our 2 o'clock presenters and see if one of them will change.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Let me know as soon as you've arranged it. I'll get a sign posted at the registration table.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-- 10)c  11)b  12)c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There must be some mistake. I ordered 16 crates of tomatoes, not 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Let me see, sir. The order number's 3432-A. Here it is…Oh, it's my bad. The one on the 16 smeared, and it was hard to read.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OK, we all make mistakes. But what can we do about it? I need those tomatoes, 'cause I'm advertising a big sale starting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No problem sir. I'll radio the warehouse, and another driver will special deliver them this afternoon.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Thanks, I really appreciate it.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-- 13)d  14)a  15)b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Hey Nick, this is Patricia. Can you do something for me, please?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Sure Patricia. What do you need?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can't get a hold of Kevin. His line's been busy for the last 10 minutes, and I've got to go. Could you please call him and tell him I won't be able to have lunch with him today. I have to meet with a client who just came into town.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OK, no problem. Do you want me to reschedule for tomorrow?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-- 16)a  17)c  18)d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To get to the airport, should I take Interstate 12 south to Highway 620?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Hmm. At this time of day, it'll probably be faster to take State Route 89, then head east on 620 to the airport exit.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see. Then how do I get from here to State Route 89?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Head east on First Avenue, then turn left on Fir Street. Go one block on Fir Street and turn right. You'll see a sign saying "south 89."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-- 19)b  20)b  21)b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Mr. Munson phoned this morning. He said the owners are willing to come down to $2,000 a month for the office on Water Street.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still too high. Besides, I'd prefer not to move downtown. Did Mr. Munson say anything about the suites in the Mason Building on Magnolia Boulevard?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He said he's still waiting to hear back from the Mason Building's owner. Oh, he also asked if we'd be interested in a 1,500-square foot office in Pineville.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Hmm. Pineville's nice, but that's too small. The way we're growing, we need 2,000 square feet at the minimum.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-- 22)c  23)a  24)a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791B-A432-4065-A61A-640D4BD0529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2016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baseline="0" dirty="0" smtClean="0">
                <a:solidFill>
                  <a:srgbClr val="FFFFFF"/>
                </a:solidFill>
              </a:rPr>
              <a:t>albert-learning</a:t>
            </a:r>
            <a:r>
              <a:rPr lang="en-US" sz="1000" dirty="0" smtClean="0">
                <a:solidFill>
                  <a:srgbClr val="FFFFFF"/>
                </a:solidFill>
              </a:rPr>
              <a:t>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982246" y="44624"/>
            <a:ext cx="4553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TOEIC Short Conversations Exercise 30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-387424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0608" y="4509120"/>
            <a:ext cx="11189840" cy="234888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SHORT CONVERSATIONS</a:t>
            </a:r>
          </a:p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Exercise 30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Picture 2" descr="http://2.bp.blogspot.com/-izxfWjreg2Q/T1zHGM3i6vI/AAAAAAAAAc4/uNuqRe72YD8/s1600/toeic+ex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90600"/>
            <a:ext cx="4968552" cy="3116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1) Who are the speakers mainly discussing?</a:t>
            </a:r>
          </a:p>
          <a:p>
            <a:pPr>
              <a:buNone/>
            </a:pPr>
            <a:r>
              <a:rPr lang="en-US" dirty="0" smtClean="0"/>
              <a:t>  A. Their country's president</a:t>
            </a:r>
          </a:p>
          <a:p>
            <a:pPr>
              <a:buNone/>
            </a:pPr>
            <a:r>
              <a:rPr lang="en-US" dirty="0" smtClean="0"/>
              <a:t>  B.A new supervisor</a:t>
            </a:r>
          </a:p>
          <a:p>
            <a:pPr>
              <a:buNone/>
            </a:pPr>
            <a:r>
              <a:rPr lang="en-US" dirty="0" smtClean="0"/>
              <a:t>  C. A current colleague</a:t>
            </a:r>
          </a:p>
          <a:p>
            <a:pPr>
              <a:buNone/>
            </a:pPr>
            <a:r>
              <a:rPr lang="en-US" dirty="0" smtClean="0"/>
              <a:t>  D A rival company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2) What can be inferred about John Crowther?</a:t>
            </a:r>
          </a:p>
          <a:p>
            <a:pPr>
              <a:buNone/>
            </a:pPr>
            <a:r>
              <a:rPr lang="en-US" dirty="0" smtClean="0"/>
              <a:t>  A. His employees didn't like him</a:t>
            </a:r>
          </a:p>
          <a:p>
            <a:pPr>
              <a:buNone/>
            </a:pPr>
            <a:r>
              <a:rPr lang="en-US" dirty="0" smtClean="0"/>
              <a:t>  B. He knows the woman speaker well</a:t>
            </a:r>
          </a:p>
          <a:p>
            <a:pPr>
              <a:buNone/>
            </a:pPr>
            <a:r>
              <a:rPr lang="en-US" dirty="0" smtClean="0"/>
              <a:t>  C. He was successful at Southwell Inc</a:t>
            </a:r>
          </a:p>
          <a:p>
            <a:pPr>
              <a:buNone/>
            </a:pPr>
            <a:r>
              <a:rPr lang="en-US" dirty="0" smtClean="0"/>
              <a:t>  D. He is inexperienced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3) What is true of the woman?</a:t>
            </a:r>
          </a:p>
          <a:p>
            <a:pPr>
              <a:buNone/>
            </a:pPr>
            <a:r>
              <a:rPr lang="en-US" dirty="0" smtClean="0"/>
              <a:t>  A. She has previously worked for John Crowther</a:t>
            </a:r>
          </a:p>
          <a:p>
            <a:pPr>
              <a:buNone/>
            </a:pPr>
            <a:r>
              <a:rPr lang="en-US" dirty="0" smtClean="0"/>
              <a:t>  B.  She once worked at Southwell Inc</a:t>
            </a:r>
          </a:p>
          <a:p>
            <a:pPr>
              <a:buNone/>
            </a:pPr>
            <a:r>
              <a:rPr lang="en-US" dirty="0" smtClean="0"/>
              <a:t>  C.  She knows John Crowther well</a:t>
            </a:r>
          </a:p>
          <a:p>
            <a:pPr>
              <a:buNone/>
            </a:pPr>
            <a:r>
              <a:rPr lang="en-US" dirty="0" smtClean="0"/>
              <a:t>  D.  She thinks Mr. Crowther is easy going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4) Who most likely are the speakers?</a:t>
            </a:r>
          </a:p>
          <a:p>
            <a:pPr>
              <a:buNone/>
            </a:pPr>
            <a:r>
              <a:rPr lang="en-US" dirty="0" smtClean="0"/>
              <a:t>  A. Business associates</a:t>
            </a:r>
          </a:p>
          <a:p>
            <a:pPr>
              <a:buNone/>
            </a:pPr>
            <a:r>
              <a:rPr lang="en-US" dirty="0" smtClean="0"/>
              <a:t>  B. Co-workers</a:t>
            </a:r>
          </a:p>
          <a:p>
            <a:pPr>
              <a:buNone/>
            </a:pPr>
            <a:r>
              <a:rPr lang="en-US" dirty="0" smtClean="0"/>
              <a:t>  C. Postal employees</a:t>
            </a:r>
          </a:p>
          <a:p>
            <a:pPr>
              <a:buNone/>
            </a:pPr>
            <a:r>
              <a:rPr lang="en-US" dirty="0" smtClean="0"/>
              <a:t>  D. News reporters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5) What problem does the woman have?</a:t>
            </a:r>
          </a:p>
          <a:p>
            <a:pPr>
              <a:buNone/>
            </a:pPr>
            <a:r>
              <a:rPr lang="en-US" dirty="0" smtClean="0"/>
              <a:t>  A. Her computer is broken</a:t>
            </a:r>
          </a:p>
          <a:p>
            <a:pPr>
              <a:buNone/>
            </a:pPr>
            <a:r>
              <a:rPr lang="en-US" dirty="0" smtClean="0"/>
              <a:t>  B. Her fax machine is not working well</a:t>
            </a:r>
          </a:p>
          <a:p>
            <a:pPr>
              <a:buNone/>
            </a:pPr>
            <a:r>
              <a:rPr lang="en-US" dirty="0" smtClean="0"/>
              <a:t>  C. She cannot read the agreement</a:t>
            </a:r>
          </a:p>
          <a:p>
            <a:pPr>
              <a:buNone/>
            </a:pPr>
            <a:r>
              <a:rPr lang="en-US" dirty="0" smtClean="0"/>
              <a:t>  D. She needs the agreement by noon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6) What will the man probably do next?</a:t>
            </a:r>
          </a:p>
          <a:p>
            <a:pPr>
              <a:buNone/>
            </a:pPr>
            <a:r>
              <a:rPr lang="en-US" dirty="0" smtClean="0"/>
              <a:t>  A. Fax the woman an agreement</a:t>
            </a:r>
          </a:p>
          <a:p>
            <a:pPr>
              <a:buNone/>
            </a:pPr>
            <a:r>
              <a:rPr lang="en-US" dirty="0" smtClean="0"/>
              <a:t>  B. Print out an attachment</a:t>
            </a:r>
          </a:p>
          <a:p>
            <a:pPr>
              <a:buNone/>
            </a:pPr>
            <a:r>
              <a:rPr lang="en-US" dirty="0" smtClean="0"/>
              <a:t>  C. Send an overnight delivery</a:t>
            </a:r>
          </a:p>
          <a:p>
            <a:pPr>
              <a:buNone/>
            </a:pPr>
            <a:r>
              <a:rPr lang="en-US" dirty="0" smtClean="0"/>
              <a:t>  D. Send the woman an e-mail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7) What are the speakers planning to do?</a:t>
            </a:r>
          </a:p>
          <a:p>
            <a:pPr>
              <a:buNone/>
            </a:pPr>
            <a:r>
              <a:rPr lang="en-US" dirty="0" smtClean="0"/>
              <a:t>  A. Use the Internet</a:t>
            </a:r>
          </a:p>
          <a:p>
            <a:pPr>
              <a:buNone/>
            </a:pPr>
            <a:r>
              <a:rPr lang="en-US" dirty="0" smtClean="0"/>
              <a:t>  B. Get directions</a:t>
            </a:r>
          </a:p>
          <a:p>
            <a:pPr>
              <a:buNone/>
            </a:pPr>
            <a:r>
              <a:rPr lang="en-US" dirty="0" smtClean="0"/>
              <a:t>  C. Sign a contract</a:t>
            </a:r>
          </a:p>
          <a:p>
            <a:pPr>
              <a:buNone/>
            </a:pPr>
            <a:r>
              <a:rPr lang="en-US" dirty="0" smtClean="0"/>
              <a:t>  D. Have a meeting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8) How will the woman obtain directions?</a:t>
            </a:r>
          </a:p>
          <a:p>
            <a:pPr>
              <a:buNone/>
            </a:pPr>
            <a:r>
              <a:rPr lang="en-US" dirty="0" smtClean="0"/>
              <a:t>  A. By using her computer</a:t>
            </a:r>
          </a:p>
          <a:p>
            <a:pPr>
              <a:buNone/>
            </a:pPr>
            <a:r>
              <a:rPr lang="en-US" dirty="0" smtClean="0"/>
              <a:t>  B. By calling the man</a:t>
            </a:r>
          </a:p>
          <a:p>
            <a:pPr>
              <a:buNone/>
            </a:pPr>
            <a:r>
              <a:rPr lang="en-US" dirty="0" smtClean="0"/>
              <a:t>  C. By going to Courtside Drive Northeast</a:t>
            </a:r>
          </a:p>
          <a:p>
            <a:pPr>
              <a:buNone/>
            </a:pPr>
            <a:r>
              <a:rPr lang="en-US" dirty="0" smtClean="0"/>
              <a:t>  D. By buying a map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9) What does the man suggest?</a:t>
            </a:r>
          </a:p>
          <a:p>
            <a:pPr>
              <a:buNone/>
            </a:pPr>
            <a:r>
              <a:rPr lang="en-US" dirty="0" smtClean="0"/>
              <a:t>  A. Making an appointment</a:t>
            </a:r>
          </a:p>
          <a:p>
            <a:pPr>
              <a:buNone/>
            </a:pPr>
            <a:r>
              <a:rPr lang="en-US" dirty="0" smtClean="0"/>
              <a:t>  B. Going out to lunch</a:t>
            </a:r>
          </a:p>
          <a:p>
            <a:pPr>
              <a:buNone/>
            </a:pPr>
            <a:r>
              <a:rPr lang="en-US" dirty="0" smtClean="0"/>
              <a:t>  C. Delaying one hour</a:t>
            </a:r>
          </a:p>
          <a:p>
            <a:pPr>
              <a:buNone/>
            </a:pPr>
            <a:r>
              <a:rPr lang="en-US" dirty="0" smtClean="0"/>
              <a:t>  D. Finding new directions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10) What are the speakers most likely discussing?</a:t>
            </a:r>
          </a:p>
          <a:p>
            <a:pPr>
              <a:buNone/>
            </a:pPr>
            <a:r>
              <a:rPr lang="en-US" dirty="0" smtClean="0"/>
              <a:t>  A. A corporate vacation</a:t>
            </a:r>
          </a:p>
          <a:p>
            <a:pPr>
              <a:buNone/>
            </a:pPr>
            <a:r>
              <a:rPr lang="en-US" dirty="0" smtClean="0"/>
              <a:t>  B. A company picnic</a:t>
            </a:r>
          </a:p>
          <a:p>
            <a:pPr>
              <a:buNone/>
            </a:pPr>
            <a:r>
              <a:rPr lang="en-US" dirty="0" smtClean="0"/>
              <a:t>  C. A business conference</a:t>
            </a:r>
          </a:p>
          <a:p>
            <a:pPr>
              <a:buNone/>
            </a:pPr>
            <a:r>
              <a:rPr lang="en-US" dirty="0" smtClean="0"/>
              <a:t>  D. A university course</a:t>
            </a:r>
            <a:endParaRPr lang="en-US" u="sng" dirty="0" smtClean="0"/>
          </a:p>
          <a:p>
            <a:pPr>
              <a:buNone/>
            </a:pPr>
            <a:endParaRPr lang="en-US" b="1" u="sng" dirty="0"/>
          </a:p>
          <a:p>
            <a:pPr>
              <a:buNone/>
            </a:pPr>
            <a:r>
              <a:rPr lang="en-US" b="1" dirty="0" smtClean="0"/>
              <a:t>11) What problem does the woman have?</a:t>
            </a:r>
          </a:p>
          <a:p>
            <a:pPr>
              <a:buNone/>
            </a:pPr>
            <a:r>
              <a:rPr lang="en-US" dirty="0" smtClean="0"/>
              <a:t>  A. Her plane has been delayed</a:t>
            </a:r>
          </a:p>
          <a:p>
            <a:pPr>
              <a:buNone/>
            </a:pPr>
            <a:r>
              <a:rPr lang="en-US" dirty="0" smtClean="0"/>
              <a:t>  B. A speaker will arrive late</a:t>
            </a:r>
          </a:p>
          <a:p>
            <a:pPr>
              <a:buNone/>
            </a:pPr>
            <a:r>
              <a:rPr lang="en-US" dirty="0" smtClean="0"/>
              <a:t>  C. She has not registered</a:t>
            </a:r>
          </a:p>
          <a:p>
            <a:pPr>
              <a:buNone/>
            </a:pPr>
            <a:r>
              <a:rPr lang="en-US" dirty="0" smtClean="0"/>
              <a:t>  D. Dr. Fitzsimmons is sick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12) What does the man suggest?</a:t>
            </a:r>
          </a:p>
          <a:p>
            <a:pPr>
              <a:buNone/>
            </a:pPr>
            <a:r>
              <a:rPr lang="en-US" dirty="0" smtClean="0"/>
              <a:t>  A. Calling Dr. Fitzsimmons</a:t>
            </a:r>
          </a:p>
          <a:p>
            <a:pPr>
              <a:buNone/>
            </a:pPr>
            <a:r>
              <a:rPr lang="en-US" dirty="0" smtClean="0"/>
              <a:t>  B. Cancelling a session</a:t>
            </a:r>
          </a:p>
          <a:p>
            <a:pPr>
              <a:buNone/>
            </a:pPr>
            <a:r>
              <a:rPr lang="en-US" dirty="0" smtClean="0"/>
              <a:t>  C. Changing the schedule</a:t>
            </a:r>
          </a:p>
          <a:p>
            <a:pPr>
              <a:buNone/>
            </a:pPr>
            <a:r>
              <a:rPr lang="en-US" dirty="0" smtClean="0"/>
              <a:t>  D. Purchasing a sign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13) Who most likely is the man?</a:t>
            </a:r>
          </a:p>
          <a:p>
            <a:pPr>
              <a:buNone/>
            </a:pPr>
            <a:r>
              <a:rPr lang="en-US" dirty="0" smtClean="0"/>
              <a:t>  A. A farmer</a:t>
            </a:r>
          </a:p>
          <a:p>
            <a:pPr>
              <a:buNone/>
            </a:pPr>
            <a:r>
              <a:rPr lang="en-US" dirty="0" smtClean="0"/>
              <a:t>  B. An advertiser</a:t>
            </a:r>
          </a:p>
          <a:p>
            <a:pPr>
              <a:buNone/>
            </a:pPr>
            <a:r>
              <a:rPr lang="en-US" dirty="0" smtClean="0"/>
              <a:t>  C. An attorney</a:t>
            </a:r>
          </a:p>
          <a:p>
            <a:pPr>
              <a:buNone/>
            </a:pPr>
            <a:r>
              <a:rPr lang="en-US" dirty="0" smtClean="0"/>
              <a:t>  D. A store manager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14) What mistake did the woman make?</a:t>
            </a:r>
          </a:p>
          <a:p>
            <a:pPr>
              <a:buNone/>
            </a:pPr>
            <a:r>
              <a:rPr lang="en-US" dirty="0" smtClean="0"/>
              <a:t>  A. She misread a number</a:t>
            </a:r>
          </a:p>
          <a:p>
            <a:pPr>
              <a:buNone/>
            </a:pPr>
            <a:r>
              <a:rPr lang="en-US" dirty="0" smtClean="0"/>
              <a:t>  B. She spilled tomatoes</a:t>
            </a:r>
          </a:p>
          <a:p>
            <a:pPr>
              <a:buNone/>
            </a:pPr>
            <a:r>
              <a:rPr lang="en-US" dirty="0" smtClean="0"/>
              <a:t>  C. She forgot the order form</a:t>
            </a:r>
          </a:p>
          <a:p>
            <a:pPr>
              <a:buNone/>
            </a:pPr>
            <a:r>
              <a:rPr lang="en-US" dirty="0" smtClean="0"/>
              <a:t>  D. She didn't radio the warehouse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15) How does the man feel toward the woman?</a:t>
            </a:r>
          </a:p>
          <a:p>
            <a:pPr>
              <a:buNone/>
            </a:pPr>
            <a:r>
              <a:rPr lang="en-US" dirty="0" smtClean="0"/>
              <a:t>  A. Furious</a:t>
            </a:r>
          </a:p>
          <a:p>
            <a:pPr>
              <a:buNone/>
            </a:pPr>
            <a:r>
              <a:rPr lang="en-US" dirty="0" smtClean="0"/>
              <a:t>  B. Sympathetic</a:t>
            </a:r>
          </a:p>
          <a:p>
            <a:pPr>
              <a:buNone/>
            </a:pPr>
            <a:r>
              <a:rPr lang="en-US" dirty="0" smtClean="0"/>
              <a:t>  C. Ambivalent</a:t>
            </a:r>
          </a:p>
          <a:p>
            <a:pPr>
              <a:buNone/>
            </a:pPr>
            <a:r>
              <a:rPr lang="en-US" dirty="0" smtClean="0"/>
              <a:t>  D. Merciless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16) Why is Patricia calling Nick?</a:t>
            </a:r>
          </a:p>
          <a:p>
            <a:pPr>
              <a:buNone/>
            </a:pPr>
            <a:r>
              <a:rPr lang="en-US" dirty="0" smtClean="0"/>
              <a:t>  A. To ask for a favor</a:t>
            </a:r>
          </a:p>
          <a:p>
            <a:pPr>
              <a:buNone/>
            </a:pPr>
            <a:r>
              <a:rPr lang="en-US" dirty="0" smtClean="0"/>
              <a:t>  B. To schedule an appointment</a:t>
            </a:r>
          </a:p>
          <a:p>
            <a:pPr>
              <a:buNone/>
            </a:pPr>
            <a:r>
              <a:rPr lang="en-US" dirty="0" smtClean="0"/>
              <a:t>  C. To offer to buy him lunch</a:t>
            </a:r>
          </a:p>
          <a:p>
            <a:pPr>
              <a:buNone/>
            </a:pPr>
            <a:r>
              <a:rPr lang="en-US" dirty="0" smtClean="0"/>
              <a:t>  D. To apologize for a mistake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17) Why can't Patricia reach Kevin?</a:t>
            </a:r>
          </a:p>
          <a:p>
            <a:pPr>
              <a:buNone/>
            </a:pPr>
            <a:r>
              <a:rPr lang="en-US" dirty="0" smtClean="0"/>
              <a:t>  A. He is out of the office</a:t>
            </a:r>
          </a:p>
          <a:p>
            <a:pPr>
              <a:buNone/>
            </a:pPr>
            <a:r>
              <a:rPr lang="en-US" dirty="0" smtClean="0"/>
              <a:t>  B. He is meeting with a client</a:t>
            </a:r>
          </a:p>
          <a:p>
            <a:pPr>
              <a:buNone/>
            </a:pPr>
            <a:r>
              <a:rPr lang="en-US" dirty="0" smtClean="0"/>
              <a:t>  C. He is talking on the phone</a:t>
            </a:r>
          </a:p>
          <a:p>
            <a:pPr>
              <a:buNone/>
            </a:pPr>
            <a:r>
              <a:rPr lang="en-US" dirty="0" smtClean="0"/>
              <a:t>  D. He is eating lunch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18) What does Nick offer to do?</a:t>
            </a:r>
          </a:p>
          <a:p>
            <a:pPr>
              <a:buNone/>
            </a:pPr>
            <a:r>
              <a:rPr lang="en-US" dirty="0" smtClean="0"/>
              <a:t>  A. Phone Kevin's office</a:t>
            </a:r>
          </a:p>
          <a:p>
            <a:pPr>
              <a:buNone/>
            </a:pPr>
            <a:r>
              <a:rPr lang="en-US" dirty="0" smtClean="0"/>
              <a:t>  B. Take Patricia to lunch</a:t>
            </a:r>
          </a:p>
          <a:p>
            <a:pPr>
              <a:buNone/>
            </a:pPr>
            <a:r>
              <a:rPr lang="en-US" dirty="0" smtClean="0"/>
              <a:t>  C. Meet Patricia's client</a:t>
            </a:r>
          </a:p>
          <a:p>
            <a:pPr>
              <a:buNone/>
            </a:pPr>
            <a:r>
              <a:rPr lang="en-US" dirty="0" smtClean="0"/>
              <a:t>  D. Set a new lunch date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19) What does the woman advise the man to do?</a:t>
            </a:r>
          </a:p>
          <a:p>
            <a:pPr>
              <a:buNone/>
            </a:pPr>
            <a:r>
              <a:rPr lang="en-US" dirty="0" smtClean="0"/>
              <a:t>  A. Go to the airport</a:t>
            </a:r>
          </a:p>
          <a:p>
            <a:pPr>
              <a:buNone/>
            </a:pPr>
            <a:r>
              <a:rPr lang="en-US" dirty="0" smtClean="0"/>
              <a:t>  B. Take an alternate route</a:t>
            </a:r>
          </a:p>
          <a:p>
            <a:pPr>
              <a:buNone/>
            </a:pPr>
            <a:r>
              <a:rPr lang="en-US" dirty="0" smtClean="0"/>
              <a:t>  C. Head west on Fir Street</a:t>
            </a:r>
          </a:p>
          <a:p>
            <a:pPr>
              <a:buNone/>
            </a:pPr>
            <a:r>
              <a:rPr lang="en-US" dirty="0" smtClean="0"/>
              <a:t>  D. Go south on Interstate 12</a:t>
            </a:r>
            <a:endParaRPr lang="en-US" u="sng" dirty="0" smtClean="0"/>
          </a:p>
          <a:p>
            <a:pPr>
              <a:buNone/>
            </a:pPr>
            <a:endParaRPr lang="en-US" b="1" u="sng" dirty="0"/>
          </a:p>
          <a:p>
            <a:pPr>
              <a:buNone/>
            </a:pPr>
            <a:r>
              <a:rPr lang="en-US" b="1" dirty="0" smtClean="0"/>
              <a:t>20) What does the woman imply about Interstate 12?</a:t>
            </a:r>
          </a:p>
          <a:p>
            <a:pPr>
              <a:buNone/>
            </a:pPr>
            <a:r>
              <a:rPr lang="en-US" dirty="0" smtClean="0"/>
              <a:t>  A. It is being repaired</a:t>
            </a:r>
          </a:p>
          <a:p>
            <a:pPr>
              <a:buNone/>
            </a:pPr>
            <a:r>
              <a:rPr lang="en-US" dirty="0" smtClean="0"/>
              <a:t>  B. It is crowded</a:t>
            </a:r>
          </a:p>
          <a:p>
            <a:pPr>
              <a:buNone/>
            </a:pPr>
            <a:r>
              <a:rPr lang="en-US" dirty="0" smtClean="0"/>
              <a:t>  C. It does not go to the airport</a:t>
            </a:r>
          </a:p>
          <a:p>
            <a:pPr>
              <a:buNone/>
            </a:pPr>
            <a:r>
              <a:rPr lang="en-US" dirty="0" smtClean="0"/>
              <a:t>  D. It is the fastest route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21) What should the man do on Fir Street?</a:t>
            </a:r>
          </a:p>
          <a:p>
            <a:pPr>
              <a:buNone/>
            </a:pPr>
            <a:r>
              <a:rPr lang="en-US" dirty="0" smtClean="0"/>
              <a:t>  A. Turn left</a:t>
            </a:r>
          </a:p>
          <a:p>
            <a:pPr>
              <a:buNone/>
            </a:pPr>
            <a:r>
              <a:rPr lang="en-US" dirty="0" smtClean="0"/>
              <a:t>  B. Look for a sign</a:t>
            </a:r>
          </a:p>
          <a:p>
            <a:pPr>
              <a:buNone/>
            </a:pPr>
            <a:r>
              <a:rPr lang="en-US" dirty="0" smtClean="0"/>
              <a:t>  C. Get off on Highway 620</a:t>
            </a:r>
          </a:p>
          <a:p>
            <a:pPr>
              <a:buNone/>
            </a:pPr>
            <a:r>
              <a:rPr lang="en-US" dirty="0" smtClean="0"/>
              <a:t>  D. Call the woman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22) What are the speakers talking about?</a:t>
            </a:r>
          </a:p>
          <a:p>
            <a:pPr>
              <a:buNone/>
            </a:pPr>
            <a:r>
              <a:rPr lang="en-US" dirty="0" smtClean="0"/>
              <a:t>  A. Buying a building</a:t>
            </a:r>
          </a:p>
          <a:p>
            <a:pPr>
              <a:buNone/>
            </a:pPr>
            <a:r>
              <a:rPr lang="en-US" dirty="0" smtClean="0"/>
              <a:t>  B. Finding a tenant</a:t>
            </a:r>
          </a:p>
          <a:p>
            <a:pPr>
              <a:buNone/>
            </a:pPr>
            <a:r>
              <a:rPr lang="en-US" dirty="0" smtClean="0"/>
              <a:t>  C. Relocating their office</a:t>
            </a:r>
          </a:p>
          <a:p>
            <a:pPr>
              <a:buNone/>
            </a:pPr>
            <a:r>
              <a:rPr lang="en-US" dirty="0" smtClean="0"/>
              <a:t>  D. Hiring new workers</a:t>
            </a:r>
            <a:endParaRPr lang="en-US" u="sng" dirty="0" smtClean="0"/>
          </a:p>
          <a:p>
            <a:pPr>
              <a:buNone/>
            </a:pPr>
            <a:endParaRPr lang="en-US" b="1" u="sng" dirty="0"/>
          </a:p>
          <a:p>
            <a:pPr>
              <a:buNone/>
            </a:pPr>
            <a:r>
              <a:rPr lang="en-US" b="1" dirty="0" smtClean="0"/>
              <a:t>23) Who most likely is Mr. Munson?</a:t>
            </a:r>
          </a:p>
          <a:p>
            <a:pPr>
              <a:buNone/>
            </a:pPr>
            <a:r>
              <a:rPr lang="en-US" dirty="0" smtClean="0"/>
              <a:t>  A. A real estate agent</a:t>
            </a:r>
          </a:p>
          <a:p>
            <a:pPr>
              <a:buNone/>
            </a:pPr>
            <a:r>
              <a:rPr lang="en-US" dirty="0" smtClean="0"/>
              <a:t>  B. A building owner</a:t>
            </a:r>
          </a:p>
          <a:p>
            <a:pPr>
              <a:buNone/>
            </a:pPr>
            <a:r>
              <a:rPr lang="en-US" dirty="0" smtClean="0"/>
              <a:t>  C. A company employee</a:t>
            </a:r>
          </a:p>
          <a:p>
            <a:pPr>
              <a:buNone/>
            </a:pPr>
            <a:r>
              <a:rPr lang="en-US" dirty="0" smtClean="0"/>
              <a:t>  D. An architect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24) What can be inferred about the Mason Building?</a:t>
            </a:r>
          </a:p>
          <a:p>
            <a:pPr>
              <a:buNone/>
            </a:pPr>
            <a:r>
              <a:rPr lang="en-US" dirty="0" smtClean="0"/>
              <a:t>  A. It is not located downtown</a:t>
            </a:r>
          </a:p>
          <a:p>
            <a:pPr>
              <a:buNone/>
            </a:pPr>
            <a:r>
              <a:rPr lang="en-US" dirty="0" smtClean="0"/>
              <a:t>  B. It is a skyscraper</a:t>
            </a:r>
          </a:p>
          <a:p>
            <a:pPr>
              <a:buNone/>
            </a:pPr>
            <a:r>
              <a:rPr lang="en-US" dirty="0" smtClean="0"/>
              <a:t>  C. It is too expensive</a:t>
            </a:r>
          </a:p>
          <a:p>
            <a:pPr>
              <a:buNone/>
            </a:pPr>
            <a:r>
              <a:rPr lang="en-US" dirty="0" smtClean="0"/>
              <a:t>  D. It is located in Pineville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797</Words>
  <Application>Microsoft Office PowerPoint</Application>
  <PresentationFormat>On-screen Show (4:3)</PresentationFormat>
  <Paragraphs>165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New</cp:lastModifiedBy>
  <cp:revision>50</cp:revision>
  <dcterms:created xsi:type="dcterms:W3CDTF">2014-02-13T11:01:29Z</dcterms:created>
  <dcterms:modified xsi:type="dcterms:W3CDTF">2016-01-20T07:05:01Z</dcterms:modified>
</cp:coreProperties>
</file>