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autoCompressPictures="0" strictFirstAndLastChars="0" saveSubsetFonts="1">
  <p:sldMasterIdLst>
    <p:sldMasterId id="2147483660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</p:sldIdLst>
  <p:sldSz cy="68580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/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4" name="Shape 4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lvl="0">
              <a:spcBef>
                <a:spcPts val="0"/>
              </a:spcBef>
              <a:defRPr sz="1100"/>
            </a:lvl1pPr>
            <a:lvl2pPr lvl="1">
              <a:spcBef>
                <a:spcPts val="0"/>
              </a:spcBef>
              <a:defRPr sz="1100"/>
            </a:lvl2pPr>
            <a:lvl3pPr lvl="2">
              <a:spcBef>
                <a:spcPts val="0"/>
              </a:spcBef>
              <a:defRPr sz="1100"/>
            </a:lvl3pPr>
            <a:lvl4pPr lvl="3">
              <a:spcBef>
                <a:spcPts val="0"/>
              </a:spcBef>
              <a:defRPr sz="1100"/>
            </a:lvl4pPr>
            <a:lvl5pPr lvl="4">
              <a:spcBef>
                <a:spcPts val="0"/>
              </a:spcBef>
              <a:defRPr sz="1100"/>
            </a:lvl5pPr>
            <a:lvl6pPr lvl="5">
              <a:spcBef>
                <a:spcPts val="0"/>
              </a:spcBef>
              <a:defRPr sz="1100"/>
            </a:lvl6pPr>
            <a:lvl7pPr lvl="6">
              <a:spcBef>
                <a:spcPts val="0"/>
              </a:spcBef>
              <a:defRPr sz="1100"/>
            </a:lvl7pPr>
            <a:lvl8pPr lvl="7">
              <a:spcBef>
                <a:spcPts val="0"/>
              </a:spcBef>
              <a:defRPr sz="1100"/>
            </a:lvl8pPr>
            <a:lvl9pPr lvl="8">
              <a:spcBef>
                <a:spcPts val="0"/>
              </a:spcBef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Shape 66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67" name="Shape 67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Shape 71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72" name="Shape 72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Shape 77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78" name="Shape 78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Shape 84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85" name="Shape 85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Shape 90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91" name="Shape 91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Shape 96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97" name="Shape 97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Shape 102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03" name="Shape 103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Shape 108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09" name="Shape 109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Shape 113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14" name="Shape 114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obj">
  <p:cSld name="Title and Content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hape 16"/>
          <p:cNvSpPr txBox="1"/>
          <p:nvPr>
            <p:ph type="title"/>
          </p:nvPr>
        </p:nvSpPr>
        <p:spPr>
          <a:xfrm>
            <a:off x="285719" y="857232"/>
            <a:ext cx="8453437" cy="36036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228600" lvl="0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5146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29718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4290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3886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7" name="Shape 17"/>
          <p:cNvSpPr txBox="1"/>
          <p:nvPr>
            <p:ph idx="1" type="body"/>
          </p:nvPr>
        </p:nvSpPr>
        <p:spPr>
          <a:xfrm>
            <a:off x="698500" y="1387475"/>
            <a:ext cx="8108950" cy="4700588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50164" lvl="0" marL="161925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Char char="▪"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85725" lvl="1" marL="504825" marR="0" rtl="0" algn="l"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79375" lvl="2" marL="854075" marR="0" rtl="0" algn="l"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•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107950" lvl="3" marL="120015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&gt;"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85725" lvl="4" marL="15335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85725" lvl="5" marL="19907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85725" lvl="6" marL="24479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85725" lvl="7" marL="29051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85725" lvl="8" marL="33623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8" name="Shape 18"/>
          <p:cNvSpPr txBox="1"/>
          <p:nvPr>
            <p:ph idx="12" type="sldNum"/>
          </p:nvPr>
        </p:nvSpPr>
        <p:spPr>
          <a:xfrm>
            <a:off x="598487" y="6526212"/>
            <a:ext cx="150811" cy="15081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rIns="0" tIns="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1" i="0" lang="en-US" sz="1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picTx">
  <p:cSld name="Picture with Caption"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Shape 53"/>
          <p:cNvSpPr txBox="1"/>
          <p:nvPr>
            <p:ph type="title"/>
          </p:nvPr>
        </p:nvSpPr>
        <p:spPr>
          <a:xfrm>
            <a:off x="1792288" y="4800600"/>
            <a:ext cx="5486399" cy="566737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228600" lvl="0" marL="20574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5146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29718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4290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3886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4" name="Shape 54"/>
          <p:cNvSpPr/>
          <p:nvPr>
            <p:ph idx="2" type="pic"/>
          </p:nvPr>
        </p:nvSpPr>
        <p:spPr>
          <a:xfrm>
            <a:off x="1792288" y="612775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Font typeface="Noto Sans Symbols"/>
              <a:buNone/>
              <a:defRPr b="0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5" name="Shape 55"/>
          <p:cNvSpPr txBox="1"/>
          <p:nvPr>
            <p:ph idx="1" type="body"/>
          </p:nvPr>
        </p:nvSpPr>
        <p:spPr>
          <a:xfrm>
            <a:off x="1792288" y="5367337"/>
            <a:ext cx="5486399" cy="804861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Font typeface="Noto Sans Symbols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6" name="Shape 56"/>
          <p:cNvSpPr txBox="1"/>
          <p:nvPr>
            <p:ph idx="12" type="sldNum"/>
          </p:nvPr>
        </p:nvSpPr>
        <p:spPr>
          <a:xfrm>
            <a:off x="598487" y="6526212"/>
            <a:ext cx="150811" cy="15081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rIns="0" tIns="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1" lang="en-US" sz="10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vertTx">
  <p:cSld name="Title and Vertical Text"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Shape 58"/>
          <p:cNvSpPr txBox="1"/>
          <p:nvPr>
            <p:ph type="title"/>
          </p:nvPr>
        </p:nvSpPr>
        <p:spPr>
          <a:xfrm>
            <a:off x="285719" y="857232"/>
            <a:ext cx="8453437" cy="36036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228600" lvl="0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5146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29718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4290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3886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9" name="Shape 59"/>
          <p:cNvSpPr txBox="1"/>
          <p:nvPr>
            <p:ph idx="1" type="body"/>
          </p:nvPr>
        </p:nvSpPr>
        <p:spPr>
          <a:xfrm rot="5400000">
            <a:off x="2402680" y="-316706"/>
            <a:ext cx="4700588" cy="810895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50164" lvl="0" marL="161925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Char char="▪"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85725" lvl="1" marL="504825" marR="0" rtl="0" algn="l"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79375" lvl="2" marL="854075" marR="0" rtl="0" algn="l"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•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107950" lvl="3" marL="120015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&gt;"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85725" lvl="4" marL="15335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85725" lvl="5" marL="19907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85725" lvl="6" marL="24479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85725" lvl="7" marL="29051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85725" lvl="8" marL="33623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60" name="Shape 60"/>
          <p:cNvSpPr txBox="1"/>
          <p:nvPr>
            <p:ph idx="12" type="sldNum"/>
          </p:nvPr>
        </p:nvSpPr>
        <p:spPr>
          <a:xfrm>
            <a:off x="598487" y="6526212"/>
            <a:ext cx="150811" cy="15081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rIns="0" tIns="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1" lang="en-US" sz="10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vertTitleAndTx">
  <p:cSld name="Vertical Title and 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Shape 62"/>
          <p:cNvSpPr txBox="1"/>
          <p:nvPr>
            <p:ph type="title"/>
          </p:nvPr>
        </p:nvSpPr>
        <p:spPr>
          <a:xfrm rot="5400000">
            <a:off x="5098255" y="2378868"/>
            <a:ext cx="5300662" cy="211772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228600" lvl="0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5146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29718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4290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3886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63" name="Shape 63"/>
          <p:cNvSpPr txBox="1"/>
          <p:nvPr>
            <p:ph idx="1" type="body"/>
          </p:nvPr>
        </p:nvSpPr>
        <p:spPr>
          <a:xfrm rot="5400000">
            <a:off x="785812" y="336550"/>
            <a:ext cx="5300662" cy="6202362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50164" lvl="0" marL="161925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Char char="▪"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85725" lvl="1" marL="504825" marR="0" rtl="0" algn="l"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79375" lvl="2" marL="854075" marR="0" rtl="0" algn="l"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•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107950" lvl="3" marL="120015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&gt;"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85725" lvl="4" marL="15335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85725" lvl="5" marL="19907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85725" lvl="6" marL="24479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85725" lvl="7" marL="29051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85725" lvl="8" marL="33623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64" name="Shape 64"/>
          <p:cNvSpPr txBox="1"/>
          <p:nvPr>
            <p:ph idx="12" type="sldNum"/>
          </p:nvPr>
        </p:nvSpPr>
        <p:spPr>
          <a:xfrm>
            <a:off x="598487" y="6526212"/>
            <a:ext cx="150811" cy="15081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rIns="0" tIns="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1" lang="en-US" sz="10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itle">
  <p:cSld name="Title Slide"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Shape 20"/>
          <p:cNvSpPr txBox="1"/>
          <p:nvPr>
            <p:ph type="ctrTitle"/>
          </p:nvPr>
        </p:nvSpPr>
        <p:spPr>
          <a:xfrm>
            <a:off x="685800" y="2130425"/>
            <a:ext cx="7772400" cy="1470024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228600" lvl="0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5146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29718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4290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3886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1" name="Shape 21"/>
          <p:cNvSpPr txBox="1"/>
          <p:nvPr>
            <p:ph idx="1" type="subTitle"/>
          </p:nvPr>
        </p:nvSpPr>
        <p:spPr>
          <a:xfrm>
            <a:off x="1371600" y="3886200"/>
            <a:ext cx="6400799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0" algn="ctr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Font typeface="Noto Sans Symbols"/>
              <a:buNone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ctr"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ctr"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ctr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ctr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ctr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ctr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ctr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ctr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2" name="Shape 22"/>
          <p:cNvSpPr txBox="1"/>
          <p:nvPr>
            <p:ph idx="12" type="sldNum"/>
          </p:nvPr>
        </p:nvSpPr>
        <p:spPr>
          <a:xfrm>
            <a:off x="598487" y="6526212"/>
            <a:ext cx="150811" cy="15081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rIns="0" tIns="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1" lang="en-US" sz="10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secHead">
  <p:cSld name="Section Header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Shape 24"/>
          <p:cNvSpPr txBox="1"/>
          <p:nvPr>
            <p:ph type="title"/>
          </p:nvPr>
        </p:nvSpPr>
        <p:spPr>
          <a:xfrm>
            <a:off x="722312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228600" lvl="0" marL="20574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4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5146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29718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4290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3886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5" name="Shape 25"/>
          <p:cNvSpPr txBox="1"/>
          <p:nvPr>
            <p:ph idx="1" type="body"/>
          </p:nvPr>
        </p:nvSpPr>
        <p:spPr>
          <a:xfrm>
            <a:off x="722312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/>
          <a:lstStyle>
            <a:lvl1pPr indent="0" lvl="0" marL="0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Font typeface="Noto Sans Symbols"/>
              <a:buNone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6" name="Shape 26"/>
          <p:cNvSpPr txBox="1"/>
          <p:nvPr>
            <p:ph idx="12" type="sldNum"/>
          </p:nvPr>
        </p:nvSpPr>
        <p:spPr>
          <a:xfrm>
            <a:off x="598487" y="6526212"/>
            <a:ext cx="150811" cy="15081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rIns="0" tIns="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1" lang="en-US" sz="10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woObj">
  <p:cSld name="Two Content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hape 28"/>
          <p:cNvSpPr txBox="1"/>
          <p:nvPr>
            <p:ph type="title"/>
          </p:nvPr>
        </p:nvSpPr>
        <p:spPr>
          <a:xfrm>
            <a:off x="285719" y="857232"/>
            <a:ext cx="8453437" cy="36036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228600" lvl="0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5146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29718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4290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3886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9" name="Shape 29"/>
          <p:cNvSpPr txBox="1"/>
          <p:nvPr>
            <p:ph idx="1" type="body"/>
          </p:nvPr>
        </p:nvSpPr>
        <p:spPr>
          <a:xfrm>
            <a:off x="698500" y="1387475"/>
            <a:ext cx="3978274" cy="4700588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33654" lvl="0" marL="161925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Char char="▪"/>
              <a:defRPr b="0" i="0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225" lvl="1" marL="504825" marR="0" rtl="0" algn="l"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41275" lvl="2" marL="854075" marR="0" rtl="0" algn="l"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•"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69850" lvl="3" marL="120015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&gt;"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47625" lvl="4" marL="15335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47625" lvl="5" marL="19907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47625" lvl="6" marL="24479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47625" lvl="7" marL="29051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47625" lvl="8" marL="33623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0" name="Shape 30"/>
          <p:cNvSpPr txBox="1"/>
          <p:nvPr>
            <p:ph idx="2" type="body"/>
          </p:nvPr>
        </p:nvSpPr>
        <p:spPr>
          <a:xfrm>
            <a:off x="4829175" y="1387475"/>
            <a:ext cx="3978274" cy="4700588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33654" lvl="0" marL="161925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Char char="▪"/>
              <a:defRPr b="0" i="0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225" lvl="1" marL="504825" marR="0" rtl="0" algn="l"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41275" lvl="2" marL="854075" marR="0" rtl="0" algn="l"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•"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69850" lvl="3" marL="120015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&gt;"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47625" lvl="4" marL="15335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47625" lvl="5" marL="19907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47625" lvl="6" marL="24479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47625" lvl="7" marL="29051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47625" lvl="8" marL="33623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1" name="Shape 31"/>
          <p:cNvSpPr txBox="1"/>
          <p:nvPr>
            <p:ph idx="12" type="sldNum"/>
          </p:nvPr>
        </p:nvSpPr>
        <p:spPr>
          <a:xfrm>
            <a:off x="598487" y="6526212"/>
            <a:ext cx="150811" cy="15081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rIns="0" tIns="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1" lang="en-US" sz="10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 name="Custom Layou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Shape 33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228600" lvl="0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5146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29718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4290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3886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4" name="Shape 34"/>
          <p:cNvSpPr txBox="1"/>
          <p:nvPr>
            <p:ph idx="12" type="sldNum"/>
          </p:nvPr>
        </p:nvSpPr>
        <p:spPr>
          <a:xfrm>
            <a:off x="598487" y="6526212"/>
            <a:ext cx="150811" cy="15081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rIns="0" tIns="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1" lang="en-US" sz="10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woTxTwoObj">
  <p:cSld name="Comparis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Shape 36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228600" lvl="0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5146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29718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4290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3886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7" name="Shape 37"/>
          <p:cNvSpPr txBox="1"/>
          <p:nvPr>
            <p:ph idx="1" type="body"/>
          </p:nvPr>
        </p:nvSpPr>
        <p:spPr>
          <a:xfrm>
            <a:off x="457200" y="1535112"/>
            <a:ext cx="4040187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/>
          <a:lstStyle>
            <a:lvl1pPr indent="0" lvl="0" marL="0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Font typeface="Noto Sans Symbols"/>
              <a:buNone/>
              <a:defRPr b="1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8" name="Shape 38"/>
          <p:cNvSpPr txBox="1"/>
          <p:nvPr>
            <p:ph idx="2" type="body"/>
          </p:nvPr>
        </p:nvSpPr>
        <p:spPr>
          <a:xfrm>
            <a:off x="457200" y="2174875"/>
            <a:ext cx="4040187" cy="3951287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5714" lvl="0" marL="161925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Char char="▪"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47625" lvl="1" marL="504825" marR="0" rtl="0" algn="l"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53975" lvl="2" marL="854075" marR="0" rtl="0" algn="l"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82550" lvl="3" marL="120015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&gt;"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60325" lvl="4" marL="15335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60325" lvl="5" marL="19907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60325" lvl="6" marL="24479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60325" lvl="7" marL="29051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60325" lvl="8" marL="33623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9" name="Shape 39"/>
          <p:cNvSpPr txBox="1"/>
          <p:nvPr>
            <p:ph idx="3" type="body"/>
          </p:nvPr>
        </p:nvSpPr>
        <p:spPr>
          <a:xfrm>
            <a:off x="4645025" y="1535112"/>
            <a:ext cx="4041774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/>
          <a:lstStyle>
            <a:lvl1pPr indent="0" lvl="0" marL="0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Font typeface="Noto Sans Symbols"/>
              <a:buNone/>
              <a:defRPr b="1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0" name="Shape 40"/>
          <p:cNvSpPr txBox="1"/>
          <p:nvPr>
            <p:ph idx="4" type="body"/>
          </p:nvPr>
        </p:nvSpPr>
        <p:spPr>
          <a:xfrm>
            <a:off x="4645025" y="2174875"/>
            <a:ext cx="4041774" cy="3951287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5714" lvl="0" marL="161925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Char char="▪"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47625" lvl="1" marL="504825" marR="0" rtl="0" algn="l"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53975" lvl="2" marL="854075" marR="0" rtl="0" algn="l"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82550" lvl="3" marL="120015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&gt;"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60325" lvl="4" marL="15335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60325" lvl="5" marL="19907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60325" lvl="6" marL="24479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60325" lvl="7" marL="29051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60325" lvl="8" marL="33623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1" name="Shape 41"/>
          <p:cNvSpPr txBox="1"/>
          <p:nvPr>
            <p:ph idx="12" type="sldNum"/>
          </p:nvPr>
        </p:nvSpPr>
        <p:spPr>
          <a:xfrm>
            <a:off x="598487" y="6526212"/>
            <a:ext cx="150811" cy="15081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rIns="0" tIns="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1" lang="en-US" sz="10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itleOnly">
  <p:cSld name="Title Only">
    <p:spTree>
      <p:nvGrpSpPr>
        <p:cNvPr id="42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Shape 43"/>
          <p:cNvSpPr txBox="1"/>
          <p:nvPr>
            <p:ph type="title"/>
          </p:nvPr>
        </p:nvSpPr>
        <p:spPr>
          <a:xfrm>
            <a:off x="285719" y="857232"/>
            <a:ext cx="8453437" cy="36036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228600" lvl="0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5146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29718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4290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3886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4" name="Shape 44"/>
          <p:cNvSpPr txBox="1"/>
          <p:nvPr>
            <p:ph idx="12" type="sldNum"/>
          </p:nvPr>
        </p:nvSpPr>
        <p:spPr>
          <a:xfrm>
            <a:off x="598487" y="6526212"/>
            <a:ext cx="150811" cy="15081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rIns="0" tIns="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1" lang="en-US" sz="10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blank">
  <p:cSld name="Blank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Shape 46"/>
          <p:cNvSpPr txBox="1"/>
          <p:nvPr>
            <p:ph idx="12" type="sldNum"/>
          </p:nvPr>
        </p:nvSpPr>
        <p:spPr>
          <a:xfrm>
            <a:off x="598487" y="6526212"/>
            <a:ext cx="150811" cy="15081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rIns="0" tIns="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1" lang="en-US" sz="10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objTx">
  <p:cSld name="Content with Caption">
    <p:spTree>
      <p:nvGrpSpPr>
        <p:cNvPr id="47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Shape 48"/>
          <p:cNvSpPr txBox="1"/>
          <p:nvPr>
            <p:ph type="title"/>
          </p:nvPr>
        </p:nvSpPr>
        <p:spPr>
          <a:xfrm>
            <a:off x="457200" y="273050"/>
            <a:ext cx="3008313" cy="116204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228600" lvl="0" marL="20574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5146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29718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4290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3886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9" name="Shape 49"/>
          <p:cNvSpPr txBox="1"/>
          <p:nvPr>
            <p:ph idx="1" type="body"/>
          </p:nvPr>
        </p:nvSpPr>
        <p:spPr>
          <a:xfrm>
            <a:off x="3575050" y="273050"/>
            <a:ext cx="5111750" cy="5853112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61595" lvl="0" marL="161925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Char char="▪"/>
              <a:defRPr b="0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3175" lvl="1" marL="504825" marR="0" rtl="0" algn="l"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15875" lvl="2" marL="854075" marR="0" rtl="0" algn="l"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•"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57150" lvl="3" marL="120015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&gt;"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925" lvl="4" marL="15335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925" lvl="5" marL="19907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925" lvl="6" marL="24479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925" lvl="7" marL="29051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925" lvl="8" marL="33623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0" name="Shape 50"/>
          <p:cNvSpPr txBox="1"/>
          <p:nvPr>
            <p:ph idx="2" type="body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Font typeface="Noto Sans Symbols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1" name="Shape 51"/>
          <p:cNvSpPr txBox="1"/>
          <p:nvPr>
            <p:ph idx="12" type="sldNum"/>
          </p:nvPr>
        </p:nvSpPr>
        <p:spPr>
          <a:xfrm>
            <a:off x="598487" y="6526212"/>
            <a:ext cx="150811" cy="15081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rIns="0" tIns="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1" lang="en-US" sz="10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9.xml"/><Relationship Id="rId10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0.xml"/><Relationship Id="rId1" Type="http://schemas.openxmlformats.org/officeDocument/2006/relationships/image" Target="../media/image1.png"/><Relationship Id="rId2" Type="http://schemas.openxmlformats.org/officeDocument/2006/relationships/image" Target="../media/image2.png"/><Relationship Id="rId3" Type="http://schemas.openxmlformats.org/officeDocument/2006/relationships/slideLayout" Target="../slideLayouts/slideLayout1.xml"/><Relationship Id="rId4" Type="http://schemas.openxmlformats.org/officeDocument/2006/relationships/slideLayout" Target="../slideLayouts/slideLayout2.xml"/><Relationship Id="rId9" Type="http://schemas.openxmlformats.org/officeDocument/2006/relationships/slideLayout" Target="../slideLayouts/slideLayout7.xml"/><Relationship Id="rId15" Type="http://schemas.openxmlformats.org/officeDocument/2006/relationships/theme" Target="../theme/theme1.xml"/><Relationship Id="rId14" Type="http://schemas.openxmlformats.org/officeDocument/2006/relationships/slideLayout" Target="../slideLayouts/slideLayout12.xml"/><Relationship Id="rId5" Type="http://schemas.openxmlformats.org/officeDocument/2006/relationships/slideLayout" Target="../slideLayouts/slideLayout3.xml"/><Relationship Id="rId6" Type="http://schemas.openxmlformats.org/officeDocument/2006/relationships/slideLayout" Target="../slideLayouts/slideLayout4.xml"/><Relationship Id="rId7" Type="http://schemas.openxmlformats.org/officeDocument/2006/relationships/slideLayout" Target="../slideLayouts/slideLayout5.xml"/><Relationship Id="rId8" Type="http://schemas.openxmlformats.org/officeDocument/2006/relationships/slideLayout" Target="../slideLayouts/slideLayout6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bg>
      <p:bgPr>
        <a:solidFill>
          <a:srgbClr val="FFFFFF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Shape 6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4763" y="0"/>
            <a:ext cx="9139236" cy="38735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Shape 7"/>
          <p:cNvSpPr/>
          <p:nvPr/>
        </p:nvSpPr>
        <p:spPr>
          <a:xfrm>
            <a:off x="4763" y="6473825"/>
            <a:ext cx="9139236" cy="384174"/>
          </a:xfrm>
          <a:prstGeom prst="rect">
            <a:avLst/>
          </a:prstGeom>
          <a:solidFill>
            <a:srgbClr val="6666FF"/>
          </a:solidFill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" name="Shape 8"/>
          <p:cNvSpPr txBox="1"/>
          <p:nvPr>
            <p:ph idx="1" type="body"/>
          </p:nvPr>
        </p:nvSpPr>
        <p:spPr>
          <a:xfrm>
            <a:off x="698500" y="1387475"/>
            <a:ext cx="8108950" cy="4700588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50164" lvl="0" marL="161925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Char char="▪"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85725" lvl="1" marL="504825" marR="0" rtl="0" algn="l"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79375" lvl="2" marL="854075" marR="0" rtl="0" algn="l"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•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107950" lvl="3" marL="120015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&gt;"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85725" lvl="4" marL="15335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85725" lvl="5" marL="19907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85725" lvl="6" marL="24479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85725" lvl="7" marL="29051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85725" lvl="8" marL="33623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9" name="Shape 9"/>
          <p:cNvSpPr txBox="1"/>
          <p:nvPr/>
        </p:nvSpPr>
        <p:spPr>
          <a:xfrm>
            <a:off x="990600" y="77788"/>
            <a:ext cx="181821" cy="305661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rIns="90000" tIns="46800">
            <a:noAutofit/>
          </a:bodyPr>
          <a:lstStyle/>
          <a:p>
            <a:pPr indent="0" lvl="0" marL="0" marR="0" rtl="0"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1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" name="Shape 10"/>
          <p:cNvSpPr txBox="1"/>
          <p:nvPr>
            <p:ph idx="12" type="sldNum"/>
          </p:nvPr>
        </p:nvSpPr>
        <p:spPr>
          <a:xfrm>
            <a:off x="598487" y="6526212"/>
            <a:ext cx="150811" cy="15081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rIns="0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b="1" i="0" lang="en-US" sz="1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</a:p>
        </p:txBody>
      </p:sp>
      <p:cxnSp>
        <p:nvCxnSpPr>
          <p:cNvPr id="11" name="Shape 11"/>
          <p:cNvCxnSpPr/>
          <p:nvPr/>
        </p:nvCxnSpPr>
        <p:spPr>
          <a:xfrm>
            <a:off x="990600" y="147638"/>
            <a:ext cx="1587" cy="234949"/>
          </a:xfrm>
          <a:prstGeom prst="straightConnector1">
            <a:avLst/>
          </a:prstGeom>
          <a:noFill/>
          <a:ln cap="flat" cmpd="sng" w="9525">
            <a:solidFill>
              <a:srgbClr val="FFFFFF"/>
            </a:solidFill>
            <a:prstDash val="solid"/>
            <a:miter/>
            <a:headEnd len="med" w="med" type="none"/>
            <a:tailEnd len="med" w="med" type="none"/>
          </a:ln>
        </p:spPr>
      </p:cxnSp>
      <p:cxnSp>
        <p:nvCxnSpPr>
          <p:cNvPr id="12" name="Shape 12"/>
          <p:cNvCxnSpPr/>
          <p:nvPr/>
        </p:nvCxnSpPr>
        <p:spPr>
          <a:xfrm>
            <a:off x="995362" y="6526212"/>
            <a:ext cx="1587" cy="165100"/>
          </a:xfrm>
          <a:prstGeom prst="straightConnector1">
            <a:avLst/>
          </a:prstGeom>
          <a:noFill/>
          <a:ln cap="flat" cmpd="sng" w="9525">
            <a:solidFill>
              <a:srgbClr val="FFFFFF"/>
            </a:solidFill>
            <a:prstDash val="solid"/>
            <a:miter/>
            <a:headEnd len="med" w="med" type="none"/>
            <a:tailEnd len="med" w="med" type="none"/>
          </a:ln>
        </p:spPr>
      </p:cxnSp>
      <p:pic>
        <p:nvPicPr>
          <p:cNvPr descr="E:\Logo albert_rouge.png" id="13" name="Shape 1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40589" y="-315178"/>
            <a:ext cx="1151890" cy="1151890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Shape 14"/>
          <p:cNvSpPr/>
          <p:nvPr/>
        </p:nvSpPr>
        <p:spPr>
          <a:xfrm>
            <a:off x="7119813" y="6620971"/>
            <a:ext cx="1628651" cy="16927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rIns="0" tIns="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r>
              <a:rPr b="1" i="0" lang="en-US" sz="11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© </a:t>
            </a:r>
            <a:r>
              <a:rPr b="0" i="0" lang="en-US" sz="11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2015 albert-learning.com</a:t>
            </a: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3"/>
    <p:sldLayoutId id="2147483649" r:id="rId4"/>
    <p:sldLayoutId id="2147483650" r:id="rId5"/>
    <p:sldLayoutId id="2147483651" r:id="rId6"/>
    <p:sldLayoutId id="2147483652" r:id="rId7"/>
    <p:sldLayoutId id="2147483653" r:id="rId8"/>
    <p:sldLayoutId id="2147483654" r:id="rId9"/>
    <p:sldLayoutId id="2147483655" r:id="rId10"/>
    <p:sldLayoutId id="2147483656" r:id="rId11"/>
    <p:sldLayoutId id="2147483657" r:id="rId12"/>
    <p:sldLayoutId id="2147483658" r:id="rId13"/>
    <p:sldLayoutId id="2147483659" r:id="rId14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4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3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5.jpg"/><Relationship Id="rId4" Type="http://schemas.openxmlformats.org/officeDocument/2006/relationships/image" Target="../media/image6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7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8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2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1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0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9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s.jpeg" id="69" name="Shape 69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1697" r="1696" t="0"/>
          <a:stretch/>
        </p:blipFill>
        <p:spPr>
          <a:xfrm>
            <a:off x="698500" y="1387475"/>
            <a:ext cx="8108950" cy="470058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Shape 74"/>
          <p:cNvSpPr txBox="1"/>
          <p:nvPr>
            <p:ph idx="1" type="body"/>
          </p:nvPr>
        </p:nvSpPr>
        <p:spPr>
          <a:xfrm>
            <a:off x="609600" y="1307305"/>
            <a:ext cx="8108950" cy="47005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rIns="0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7889FB"/>
              </a:buClr>
              <a:buSzPct val="25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25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25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25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25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25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25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25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25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25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25000"/>
              <a:buFont typeface="Noto Sans Symbols"/>
              <a:buNone/>
            </a:pPr>
            <a:r>
              <a:rPr b="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br>
              <a:rPr b="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br>
              <a:rPr b="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br>
              <a:rPr b="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</a:p>
        </p:txBody>
      </p:sp>
      <p:pic>
        <p:nvPicPr>
          <p:cNvPr descr="Unknown-3.jpeg" id="75" name="Shape 7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57400" y="1371600"/>
            <a:ext cx="5105399" cy="380999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Shape 80"/>
          <p:cNvSpPr txBox="1"/>
          <p:nvPr>
            <p:ph idx="1" type="body"/>
          </p:nvPr>
        </p:nvSpPr>
        <p:spPr>
          <a:xfrm>
            <a:off x="698500" y="1387475"/>
            <a:ext cx="8108950" cy="47005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rIns="0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7889FB"/>
              </a:buClr>
              <a:buSzPct val="25000"/>
              <a:buFont typeface="Noto Sans Symbols"/>
              <a:buNone/>
            </a:pPr>
            <a:r>
              <a:rPr b="0" i="0" lang="en-US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          beige                           bronzen</a:t>
            </a:r>
          </a:p>
          <a:p>
            <a:pPr indent="-161925" lvl="0" marL="161925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61925" lvl="0" marL="161925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61925" lvl="0" marL="161925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61925" lvl="0" marL="161925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61925" lvl="0" marL="161925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61925" lvl="0" marL="161925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61925" lvl="0" marL="161925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61925" lvl="0" marL="161925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61925" lvl="0" marL="161925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61925" lvl="0" marL="161925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61925" lvl="0" marL="161925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Char char="▪"/>
            </a:pPr>
            <a:br>
              <a:rPr b="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</a:p>
        </p:txBody>
      </p:sp>
      <p:pic>
        <p:nvPicPr>
          <p:cNvPr descr="120.jpg" id="81" name="Shape 8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09600" y="2743200"/>
            <a:ext cx="3695699" cy="346709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310.jpg" id="82" name="Shape 8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181600" y="2514600"/>
            <a:ext cx="3390900" cy="35813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s-4.jpeg" id="87" name="Shape 87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21016" l="0" r="0" t="21016"/>
          <a:stretch/>
        </p:blipFill>
        <p:spPr>
          <a:xfrm>
            <a:off x="698500" y="2057399"/>
            <a:ext cx="8216900" cy="4030663"/>
          </a:xfrm>
          <a:prstGeom prst="rect">
            <a:avLst/>
          </a:prstGeom>
          <a:noFill/>
          <a:ln>
            <a:noFill/>
          </a:ln>
        </p:spPr>
      </p:pic>
      <p:sp>
        <p:nvSpPr>
          <p:cNvPr id="88" name="Shape 88"/>
          <p:cNvSpPr txBox="1"/>
          <p:nvPr>
            <p:ph type="title"/>
          </p:nvPr>
        </p:nvSpPr>
        <p:spPr>
          <a:xfrm>
            <a:off x="285719" y="857232"/>
            <a:ext cx="8453437" cy="3603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-228600" lvl="0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t/>
            </a:r>
            <a:endParaRPr b="1" i="0" sz="2000" u="none" cap="none" strike="noStrike">
              <a:solidFill>
                <a:srgbClr val="7889FB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Shape 93"/>
          <p:cNvSpPr txBox="1"/>
          <p:nvPr>
            <p:ph idx="1" type="body"/>
          </p:nvPr>
        </p:nvSpPr>
        <p:spPr>
          <a:xfrm>
            <a:off x="698500" y="1387475"/>
            <a:ext cx="8108950" cy="47005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rIns="0" tIns="0">
            <a:noAutofit/>
          </a:bodyPr>
          <a:lstStyle/>
          <a:p>
            <a:pPr indent="-161925" lvl="0" marL="161925" marR="0" rtl="0" algn="l">
              <a:spcBef>
                <a:spcPts val="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61925" lvl="0" marL="161925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61925" lvl="0" marL="161925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61925" lvl="0" marL="161925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61925" lvl="0" marL="161925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61925" lvl="0" marL="161925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61925" lvl="0" marL="161925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61925" lvl="0" marL="161925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61925" lvl="0" marL="161925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61925" lvl="0" marL="161925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images-8.jpeg" id="94" name="Shape 9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600200" y="1524000"/>
            <a:ext cx="5791200" cy="350032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full_2042_farben_1.jpg" id="99" name="Shape 99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56712" l="-1723" r="1723" t="2307"/>
          <a:stretch/>
        </p:blipFill>
        <p:spPr>
          <a:xfrm>
            <a:off x="609600" y="1600200"/>
            <a:ext cx="8108950" cy="4648199"/>
          </a:xfrm>
          <a:prstGeom prst="rect">
            <a:avLst/>
          </a:prstGeom>
          <a:noFill/>
          <a:ln>
            <a:noFill/>
          </a:ln>
        </p:spPr>
      </p:pic>
      <p:sp>
        <p:nvSpPr>
          <p:cNvPr id="100" name="Shape 100"/>
          <p:cNvSpPr txBox="1"/>
          <p:nvPr>
            <p:ph type="title"/>
          </p:nvPr>
        </p:nvSpPr>
        <p:spPr>
          <a:xfrm>
            <a:off x="285719" y="857232"/>
            <a:ext cx="8453437" cy="3603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-228600" lvl="0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t/>
            </a:r>
            <a:endParaRPr b="1" i="0" sz="2000" u="none" cap="none" strike="noStrike">
              <a:solidFill>
                <a:srgbClr val="7889FB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Shape 105"/>
          <p:cNvSpPr txBox="1"/>
          <p:nvPr>
            <p:ph idx="1" type="body"/>
          </p:nvPr>
        </p:nvSpPr>
        <p:spPr>
          <a:xfrm>
            <a:off x="698500" y="1387475"/>
            <a:ext cx="8108950" cy="47005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rIns="0" tIns="0">
            <a:noAutofit/>
          </a:bodyPr>
          <a:lstStyle/>
          <a:p>
            <a:pPr indent="-161925" lvl="0" marL="161925" marR="0" rtl="0" algn="l">
              <a:spcBef>
                <a:spcPts val="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61925" lvl="0" marL="161925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61925" lvl="0" marL="161925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61925" lvl="0" marL="161925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61925" lvl="0" marL="161925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61925" lvl="0" marL="161925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25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25000"/>
              <a:buFont typeface="Noto Sans Symbols"/>
              <a:buNone/>
            </a:pPr>
            <a:br>
              <a:rPr b="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br>
              <a:rPr b="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</a:p>
        </p:txBody>
      </p:sp>
      <p:pic>
        <p:nvPicPr>
          <p:cNvPr descr="full_34094_die_farben_1.jpg" id="106" name="Shape 10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381000"/>
            <a:ext cx="9144000" cy="609254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full_31456_spiele_farben_zahlen_1.jpg" id="111" name="Shape 111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37934" l="2033" r="-2033" t="16519"/>
          <a:stretch/>
        </p:blipFill>
        <p:spPr>
          <a:xfrm>
            <a:off x="698500" y="990600"/>
            <a:ext cx="7912100" cy="509746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s.jpeg" id="116" name="Shape 1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854700" y="381000"/>
            <a:ext cx="3289299" cy="2463799"/>
          </a:xfrm>
          <a:prstGeom prst="rect">
            <a:avLst/>
          </a:prstGeom>
          <a:noFill/>
          <a:ln>
            <a:noFill/>
          </a:ln>
        </p:spPr>
      </p:pic>
      <p:sp>
        <p:nvSpPr>
          <p:cNvPr id="117" name="Shape 117"/>
          <p:cNvSpPr txBox="1"/>
          <p:nvPr/>
        </p:nvSpPr>
        <p:spPr>
          <a:xfrm>
            <a:off x="1295400" y="2667000"/>
            <a:ext cx="3403496" cy="9233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-342900" lvl="0" marL="342900" marR="0" rtl="0" algn="l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AutoNum type="arabicPeriod"/>
            </a:pPr>
            <a:r>
              <a:rPr b="0" i="0" lang="en-US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Nenne alle Farben!</a:t>
            </a:r>
          </a:p>
          <a:p>
            <a:pPr indent="-342900" lvl="0" marL="342900" marR="0" rtl="0" algn="l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AutoNum type="arabicPeriod"/>
            </a:pPr>
            <a:r>
              <a:rPr b="0" i="0" lang="en-US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Welche Farben gefallen dir?</a:t>
            </a:r>
          </a:p>
          <a:p>
            <a:pPr indent="0" lvl="0" marL="0" marR="0" rtl="0" algn="l">
              <a:spcBef>
                <a:spcPts val="0"/>
              </a:spcBef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3_Default Design">
  <a:themeElements>
    <a:clrScheme name="1_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