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9" name="Shape 8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9" name="Shape 11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4" name="Shape 12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en-US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457200" y="838200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28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GESICHTSPFLEGE</a:t>
            </a: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rgbClr val="8383E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1" i="0" sz="2800" u="none" cap="none" strike="noStrike">
              <a:solidFill>
                <a:srgbClr val="8383E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://dr-hauschka-gesichtscreme-melisse.trnd.com/uploads/2011/02/natuerliche-pflege-von-dr-hauschka1.jpg"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1200" y="1676400"/>
            <a:ext cx="4953000" cy="2771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1371600"/>
            <a:ext cx="8229600" cy="2133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gibt verschiedene Arten von Hautcremes. Die einen sind 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wasserhaltig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die Sie im Sommer verwenden sollten, die anderen Hautcremes sind 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fetthaltig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die eher im Winter verwendet werden.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Hautcremes bestehen aus einem 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Öl-Wasser-Gemisch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Manche Leute haben 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fettige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Haut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und manche Leute haben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trockene Haut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Also müssen Sie beim Kauf von Hautcremes darauf achten, welche Art von Haut Sie haben. </a:t>
            </a:r>
          </a:p>
        </p:txBody>
      </p:sp>
      <p:sp>
        <p:nvSpPr>
          <p:cNvPr id="76" name="Shape 76"/>
          <p:cNvSpPr txBox="1"/>
          <p:nvPr/>
        </p:nvSpPr>
        <p:spPr>
          <a:xfrm>
            <a:off x="2209800" y="838200"/>
            <a:ext cx="4953000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i="0" lang="en-US" sz="24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Arten von Hautcremes</a:t>
            </a:r>
          </a:p>
        </p:txBody>
      </p:sp>
      <p:pic>
        <p:nvPicPr>
          <p:cNvPr descr="https://cdn.hauschka.com/images/system/content_elements/knowledge_base/faqs/faq-skincare.jpg" id="77" name="Shape 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400" y="3576937"/>
            <a:ext cx="5991224" cy="3076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Welche Arten von Gesichtscremes es gibt</a:t>
            </a:r>
          </a:p>
        </p:txBody>
      </p:sp>
      <p:pic>
        <p:nvPicPr>
          <p:cNvPr descr="Kosmetikcreme in Döschen" id="83" name="Shape 8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0800" y="3352800"/>
            <a:ext cx="3083441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Shape 84"/>
          <p:cNvSpPr txBox="1"/>
          <p:nvPr/>
        </p:nvSpPr>
        <p:spPr>
          <a:xfrm>
            <a:off x="277698" y="1508879"/>
            <a:ext cx="388620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Tagescreme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Gesichtswaschcreme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Gesichtstonikum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Augencreme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Gesichtsdampfbad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Abdeckstift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3200400" y="1524000"/>
            <a:ext cx="5943599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 aktivierendes Gesichtswasser 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stärkt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die Haut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 klärt und pflegt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leichte Feuchtigkeitspflege 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beugt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Fältchenbildung 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vor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 öffnet die Poren, bereitet die Tiefenreinigung vor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 belebende Reinigung 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verfeinert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sanft 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den Teint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f. ausgleichend 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mattierende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Tagespflege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Shape 86"/>
          <p:cNvSpPr txBox="1"/>
          <p:nvPr/>
        </p:nvSpPr>
        <p:spPr>
          <a:xfrm>
            <a:off x="1524000" y="5638800"/>
            <a:ext cx="67055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1800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Können Sie weitere Arten von Gesichtscremes nennen?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2971800" y="838200"/>
            <a:ext cx="5943599" cy="2308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24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Die Gesichtswaschcreme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20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schenkt der Haut Reinheit und Frische. Für alle Hautbilder ist die sanfte Reinigung mit der Gesichtswaschcreme morgens und abends die reinigende </a:t>
            </a: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Basispflege</a:t>
            </a:r>
            <a:r>
              <a:rPr lang="en-US" sz="20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. Sie erhält den natürlichen Hydrolipidmantel der Haut und bereitet sie zugleich auf die weiteren Pflegeschritte vor. </a:t>
            </a:r>
          </a:p>
        </p:txBody>
      </p:sp>
      <p:pic>
        <p:nvPicPr>
          <p:cNvPr descr="Gesichtswaschcreme" id="93" name="Shape 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6800" y="990600"/>
            <a:ext cx="1219199" cy="447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idx="1" type="body"/>
          </p:nvPr>
        </p:nvSpPr>
        <p:spPr>
          <a:xfrm>
            <a:off x="609600" y="130730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99" name="Shape 99"/>
          <p:cNvSpPr/>
          <p:nvPr/>
        </p:nvSpPr>
        <p:spPr>
          <a:xfrm>
            <a:off x="573504" y="1371600"/>
            <a:ext cx="5333999" cy="2585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i="1" lang="en-US" sz="18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i="1" sz="1800">
              <a:solidFill>
                <a:srgbClr val="3E3D4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Morgens nach der …..  und 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Stärkung</a:t>
            </a:r>
            <a:r>
              <a:rPr lang="en-US" sz="18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 der Haut gleichmäßig auf Gesicht, …..  und gegebenenfalls Dekolleté 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verteilen</a:t>
            </a:r>
            <a:r>
              <a:rPr lang="en-US" sz="18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. Alternativ kann bei …. zu Unreinheiten eine Mischung aus 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Gesichtsmilch</a:t>
            </a:r>
            <a:r>
              <a:rPr lang="en-US" sz="18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 mit einigen …..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Gesichtsöl</a:t>
            </a:r>
            <a:r>
              <a:rPr lang="en-US" sz="18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 verwendet werden. Die Melissen Tagescreme …. </a:t>
            </a: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sich </a:t>
            </a:r>
            <a:r>
              <a:rPr lang="en-US" sz="1800">
                <a:solidFill>
                  <a:srgbClr val="3E3D40"/>
                </a:solidFill>
                <a:latin typeface="Arial"/>
                <a:ea typeface="Arial"/>
                <a:cs typeface="Arial"/>
                <a:sym typeface="Arial"/>
              </a:rPr>
              <a:t>als Make-up-Grundlage.</a:t>
            </a:r>
          </a:p>
        </p:txBody>
      </p:sp>
      <p:sp>
        <p:nvSpPr>
          <p:cNvPr id="100" name="Shape 100"/>
          <p:cNvSpPr/>
          <p:nvPr/>
        </p:nvSpPr>
        <p:spPr>
          <a:xfrm>
            <a:off x="3048000" y="791527"/>
            <a:ext cx="3345403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2400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Melissen Tagescreme</a:t>
            </a:r>
          </a:p>
        </p:txBody>
      </p:sp>
      <p:pic>
        <p:nvPicPr>
          <p:cNvPr descr="Melissen Tagescreme" id="101" name="Shape 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8401" y="1307305"/>
            <a:ext cx="2364328" cy="476924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 txBox="1"/>
          <p:nvPr/>
        </p:nvSpPr>
        <p:spPr>
          <a:xfrm>
            <a:off x="990600" y="4343400"/>
            <a:ext cx="3962399" cy="1477328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Hals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Reinigung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Neigung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eignet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Tropfen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-US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Die Stärke für die Haut</a:t>
            </a:r>
          </a:p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273362" y="1447800"/>
            <a:ext cx="6432236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 Gesichtstonikum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klärend regt die Eigenkräfte der Haut auf sanfte Art und Weise an. Es sorgt für einen rosigen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Teint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mit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 lebendiger Ausstrahlung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Für unreine, großporige und fettige Haut ist das Gesichtstonikum klärend die ideale stärkende Basispflege.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Anwendung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 Gesichtstonikum klärend wird morgens und abends nach der Reinigung aufgesprüht und mit den Händen sanft angedrückt.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esichtstonikum klärend" id="109" name="Shape 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8147" y="1453978"/>
            <a:ext cx="1495424" cy="447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Schau dir die Tabelle an. Wie unterscheidet sich die Gesichtspflege je nach dem Hautbild?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115" name="Shape 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164285"/>
            <a:ext cx="10033498" cy="405247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Shape 116"/>
          <p:cNvSpPr txBox="1"/>
          <p:nvPr/>
        </p:nvSpPr>
        <p:spPr>
          <a:xfrm>
            <a:off x="1981200" y="858662"/>
            <a:ext cx="6705599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en-US" sz="2000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Die Basisnachtpflege von Dr. Hauschka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en-US" sz="2000" u="none" cap="none" strike="noStrike">
                <a:solidFill>
                  <a:srgbClr val="262699"/>
                </a:solidFill>
                <a:latin typeface="Arial"/>
                <a:ea typeface="Arial"/>
                <a:cs typeface="Arial"/>
                <a:sym typeface="Arial"/>
              </a:rPr>
              <a:t> Stellen Sie Fragen und bilden Sie Sätze mit folgenden Wörtern!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Pflegeschritte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den Teint verfeinen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verteilen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Hautbilder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wasserhaltig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b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sp>
        <p:nvSpPr>
          <p:cNvPr id="127" name="Shape 127"/>
          <p:cNvSpPr txBox="1"/>
          <p:nvPr/>
        </p:nvSpPr>
        <p:spPr>
          <a:xfrm>
            <a:off x="1066800" y="1143000"/>
            <a:ext cx="7315200" cy="3693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Woraus bestehen Hautcremes?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 Welche Art von Haut haben Sie?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 Welche Funktion hat die Gesichtswaschcreme?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 Wie stärkt man die Gesichtshaut?</a:t>
            </a:r>
          </a:p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 Welche Arten von Cremes verwenden Sie bei der Gesichtspflege morgens und Abends? Zähle die Pflegeschritte auf!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 Was macht die Basispflege für deinen Hauttyp aus?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