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de-DE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2.png"/><Relationship Id="rId13" Type="http://schemas.openxmlformats.org/officeDocument/2006/relationships/image" Target="../media/image2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-152400" y="9906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Im Supermarkt einkaufen gehen</a:t>
            </a:r>
          </a:p>
        </p:txBody>
      </p:sp>
      <p:pic>
        <p:nvPicPr>
          <p:cNvPr descr="images-4.jpeg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3505200"/>
            <a:ext cx="2857499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-5.jpeg" id="71" name="Shape 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429000"/>
            <a:ext cx="28194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002540" y="1671153"/>
            <a:ext cx="539121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oft gehst du in Supermarket?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kaufst du jeden Tag?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lain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bevorzugst du: Fleisch oder Fisch?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Welches Obst gefällt dir?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Von meiner Wohnung (meinem Haus) brauche ich...</a:t>
            </a:r>
            <a:b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weniger als 10 Minuten</a:t>
            </a:r>
            <a:b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ungefähr 15 Minuten</a:t>
            </a: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mehr als 15 Minuten 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-762000" y="3048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Wo ist Supermarket?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533400" y="16764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 Einkäufe auf einer Liste aufschreiben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 Schaufenster die Artikel ansehen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 Preise von Produkten vergleichen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 günstiges Angebot auswählen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 dem Preis fragen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Manchmal zu viel Geld ausgeben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 einem Scheck, mit einer Kreditkarte oder bar bezahlen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 Kassenzettel nicht vergessen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 Produkt ins Geschäft  zurückbringen, wenn man nicht zufrieden ist 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-6.jpeg"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685800"/>
            <a:ext cx="3276600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768614" y="1002692"/>
            <a:ext cx="184666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1752600" y="9906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Fleisch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52400" y="2133600"/>
            <a:ext cx="1954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Lammfleisch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590800" y="2133600"/>
            <a:ext cx="1788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Rindfleisch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181600" y="2133600"/>
            <a:ext cx="12495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Steak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52400" y="4191000"/>
            <a:ext cx="23144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Schweinefleisch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895600" y="4114800"/>
            <a:ext cx="11936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Wurst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953000" y="4114800"/>
            <a:ext cx="1570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Schinken 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7086600" y="4114800"/>
            <a:ext cx="18394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 Hackfleisch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239000" y="2057400"/>
            <a:ext cx="1300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Salami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667000"/>
            <a:ext cx="1524000" cy="125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2514600"/>
            <a:ext cx="1676399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2667000"/>
            <a:ext cx="18288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6600" y="2590800"/>
            <a:ext cx="1739899" cy="13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2800" y="4800600"/>
            <a:ext cx="16763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4400" y="4572000"/>
            <a:ext cx="1828800" cy="12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400" y="4648200"/>
            <a:ext cx="160019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43200" y="4572000"/>
            <a:ext cx="1689100" cy="13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752600" y="9906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de-DE" sz="4000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Fisch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28600" y="1752600"/>
            <a:ext cx="1300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Forelle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752600" y="1752600"/>
            <a:ext cx="14292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Karpfen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276600" y="1752600"/>
            <a:ext cx="1352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Zander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00600" y="1752600"/>
            <a:ext cx="13907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Sardine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324600" y="1752600"/>
            <a:ext cx="1352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Scholle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727852" y="1752600"/>
            <a:ext cx="1416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Makrele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867400" y="4267200"/>
            <a:ext cx="16348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Seezunge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354713" y="4267200"/>
            <a:ext cx="1762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Fischrogen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28600" y="4267200"/>
            <a:ext cx="1544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Garnelen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828800" y="4267200"/>
            <a:ext cx="15056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Hummer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352800" y="4267200"/>
            <a:ext cx="1223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Krebs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648200" y="4267200"/>
            <a:ext cx="1223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Krake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0"/>
            <a:ext cx="1524000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2286000"/>
            <a:ext cx="16001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2286000"/>
            <a:ext cx="1295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2438400"/>
            <a:ext cx="129540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2133600"/>
            <a:ext cx="1676399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43800" y="2286000"/>
            <a:ext cx="1600199" cy="12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8600" y="4724400"/>
            <a:ext cx="1524000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05000" y="4648200"/>
            <a:ext cx="13715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52800" y="4648200"/>
            <a:ext cx="12064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67400" y="4724400"/>
            <a:ext cx="16001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24400" y="4724400"/>
            <a:ext cx="1143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20000" y="4724400"/>
            <a:ext cx="12954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550868_351962598221392_2048348832_n.jpg"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609600"/>
            <a:ext cx="5105399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t_2.jpg"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5018" r="-25017" t="0"/>
          <a:stretch/>
        </p:blipFill>
        <p:spPr>
          <a:xfrm>
            <a:off x="381000" y="1066800"/>
            <a:ext cx="841374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09600" y="12192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Vegetarier essen kein ...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 Sommer essen Kinder gern ...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Ein langes grünes Gemüse, aus dem man Salat machen kann, ist eine ...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Welche Gemüsebeilage essen die Deutschen am häufigsten zum Mittagessen?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 was isst man in Asien zu Fleisch oder Gemüse?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 Nachmittag trinken viele Deutsche Tee oder ...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 Dinge, die man essen oder trinken kann, nennt man ...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Wenn die Deutschen Fleisch essen, kommt das meistens vom Huhn, vom Rind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oder vom ...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457200" y="1981200"/>
            <a:ext cx="7569349" cy="2954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Wasser, Saft, Wein und Bier sind ...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ist süß, aber schlecht für die Zähne?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Womit würzt man das Essen? Mit Pfeffer und ...!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heißt die Mahlzeit, die man abends zu sich nimmt?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 welcher Mahlzeit isst man Brötchen, Butter, Marmelade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 Käse?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ist sauer?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-2.jpeg"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429000"/>
            <a:ext cx="2654299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