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33400" y="6096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DER MAUERFALL</a:t>
            </a:r>
          </a:p>
        </p:txBody>
      </p:sp>
      <p:pic>
        <p:nvPicPr>
          <p:cNvPr descr="http://www.iapss.org/wp-content/uploads/2014/06/Berlin_BT_Reunification.jpg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447800"/>
            <a:ext cx="6855737" cy="4510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057400" y="838200"/>
            <a:ext cx="43434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de-DE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FRAGEN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Wann wurde Deutschland in zwei Staaten geteilt? Warum?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für Staaten wurden gebildet?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Warum war die Errichtung der Berliner Mauer eine Tragödie für Deutsche?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Wann feiert man der tag der deutschen Einheit?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 heißt die Hauptstadt des vereinten Deutschlands?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09600" y="5181600"/>
            <a:ext cx="8108950" cy="82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Nach dem 2. Weltkrieg entstanden zwei deutsche Staaten: die Bundesrepublik Deutschland (die BRD) im Westen und die Deutsche Demokratische Republik(die DDR) im Osten.</a:t>
            </a:r>
          </a:p>
        </p:txBody>
      </p:sp>
      <p:pic>
        <p:nvPicPr>
          <p:cNvPr descr="http://alternate-politics.info/files/imagecache/image-crope-640/Karte_DDR-BRD_zusammen.pn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609600"/>
            <a:ext cx="339731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uedwestweb-berlin.de/struktur/c_mauerweg/Berlin_Sektoren.jpg"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685800"/>
            <a:ext cx="5191125" cy="43924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x="533400" y="5105400"/>
            <a:ext cx="8108950" cy="1050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Hauptstadt Berlin wurde on Siegermächten in ier Besatzungszonen eingeteilt: amerikanische, britische und französische (Westberlin) und sowjetische (Ostberlin). Ostberlin wurde die Hauptstadt der DDR, die Hauptstadt der BRD wurde Bonn.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533400" y="5334000"/>
            <a:ext cx="810895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1961 errichtete die DDR die Mauer, um die Grenze zur BRD zu kontrollieren. Das war eine Tragödie. </a:t>
            </a:r>
            <a:r>
              <a:rPr b="0" i="0" lang="de-D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 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erwandte wurden getrennt.</a:t>
            </a:r>
          </a:p>
        </p:txBody>
      </p:sp>
      <p:pic>
        <p:nvPicPr>
          <p:cNvPr descr="http://static.bz-berlin.de/data/uploads/2014/08/mauer5_1407914832-768x432.jpg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838200"/>
            <a:ext cx="7721599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533400" y="5562600"/>
            <a:ext cx="810895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Während der Zeit des « kalten Krieges » (1952-1969) gab es nur Kontakte auf dem Gebiet der Wirtschaft zwischen den beiden Staaten. </a:t>
            </a:r>
          </a:p>
        </p:txBody>
      </p:sp>
      <p:pic>
        <p:nvPicPr>
          <p:cNvPr descr="http://www.chronik-der-mauer.de/cache/images/5/182615-top-topteaser936x532.jpg?F5CD7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914400"/>
            <a:ext cx="7952874" cy="452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33400" y="5334000"/>
            <a:ext cx="81089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1973 wurden die DDR und die BRD auf die UNO aufgenommen. Seit dieser Zeit konnten Bundesbürger ihre 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Verwandten in der DDR besuchen. 1961-1988 flohen über 200 000 Menschen aus der DDR.</a:t>
            </a:r>
          </a:p>
        </p:txBody>
      </p:sp>
      <p:pic>
        <p:nvPicPr>
          <p:cNvPr descr="https://upload.wikimedia.org/wikipedia/commons/thumb/e/ee/UN_emblem_blue.svg/2000px-UN_emblem_blue.svg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85800"/>
            <a:ext cx="5391384" cy="457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533400" y="5334000"/>
            <a:ext cx="81089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1989 entstanden Oppositionsgruppen in Leipzig, Dresden und anderen Städten der DDR, die für die </a:t>
            </a:r>
            <a:r>
              <a:rPr b="0" i="0" lang="de-D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ereinigung Deutschlands waren. Die Demonstrationen begannen.</a:t>
            </a:r>
          </a:p>
        </p:txBody>
      </p:sp>
      <p:pic>
        <p:nvPicPr>
          <p:cNvPr descr="http://www.demokratie-statt-diktatur.de/DSD/DE/Bilder/parteiengruendung_fragt-das-volk.jpg?__blob=normal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609600"/>
            <a:ext cx="619125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533400" y="5334000"/>
            <a:ext cx="81089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 18. März 1990 wählten die Bürger eine neue Regierung. Ihr Ziel war die Wieder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ereinigung. Am 3. Oktober 1990 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ereinigten sich die DDR und die BRD. Die Berliner Mauer wurde zerstört. </a:t>
            </a:r>
          </a:p>
        </p:txBody>
      </p:sp>
      <p:pic>
        <p:nvPicPr>
          <p:cNvPr descr="http://germanataston.blogs.aston.ac.uk/files/2012/10/Germany-194x300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685800"/>
            <a:ext cx="2914649" cy="450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33400" y="5486400"/>
            <a:ext cx="81089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Berlin wurde zur Hauptstadt des 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ereinten Deutschlands.</a:t>
            </a:r>
          </a:p>
        </p:txBody>
      </p:sp>
      <p:pic>
        <p:nvPicPr>
          <p:cNvPr descr="http://cdni.condenast.co.uk/646x430/a_c/berlin_cnt_18nov09_iStock_b_1.jpg"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219200"/>
            <a:ext cx="6153149" cy="40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