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A1EF138-17A3-4171-965E-9F9CD3263C1D}">
  <a:tblStyle styleId="{BA1EF138-17A3-4171-965E-9F9CD3263C1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6F6EF"/>
          </a:solidFill>
        </a:fill>
      </a:tcStyle>
    </a:wholeTbl>
    <a:band1H>
      <a:tcStyle>
        <a:fill>
          <a:solidFill>
            <a:srgbClr val="CAECDD"/>
          </a:solidFill>
        </a:fill>
      </a:tcStyle>
    </a:band1H>
    <a:band1V>
      <a:tcStyle>
        <a:fill>
          <a:solidFill>
            <a:srgbClr val="CAECDD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4" y="2378867"/>
            <a:ext cx="5300661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1" y="336549"/>
            <a:ext cx="5300661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7749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809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36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20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920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20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920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20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5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5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-595343" y="9144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DEUTSCHE UNIVERSITÄTEN</a:t>
            </a:r>
          </a:p>
        </p:txBody>
      </p:sp>
      <p:sp>
        <p:nvSpPr>
          <p:cNvPr descr="http://www.bern.diplo.de/contentblob/1905144/Galeriebild_gross/170860/Berlin_humboldt_uni.jpg" id="70" name="Shape 70"/>
          <p:cNvSpPr/>
          <p:nvPr/>
        </p:nvSpPr>
        <p:spPr>
          <a:xfrm>
            <a:off x="63500" y="-136525"/>
            <a:ext cx="3047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uni-jena.de/unijenamedia/Bilder/presse/journal/08jour07/IMG_4773_guenther-width-599-height-400.jpeg" id="71" name="Shape 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782" y="1600200"/>
            <a:ext cx="6691311" cy="446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295400" y="8382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Fragen zum Thema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Wie viele Universitäten gibt es in Deutschland?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Nenne die Eliteuniversitäten Deutschlands!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Wie werden deutsche Hochschulen finanziert?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 ist </a:t>
            </a: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Humboldtsche Bildungsideal?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Welche Hauptfunktionen hat eine Universität?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Arial"/>
              <a:buAutoNum type="arabicPeriod"/>
            </a:pPr>
            <a:r>
              <a:rPr b="0" i="0" lang="de-DE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Darf man an einer Hachhochschule promovieren?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fo-Grafik, Deutschlandkarte, Standorte Elite-Universitäten" id="76" name="Shape 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0"/>
            <a:ext cx="4876798" cy="65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Die älteste Universität Deutschlands</a:t>
            </a:r>
          </a:p>
        </p:txBody>
      </p:sp>
      <p:sp>
        <p:nvSpPr>
          <p:cNvPr id="82" name="Shape 82"/>
          <p:cNvSpPr/>
          <p:nvPr/>
        </p:nvSpPr>
        <p:spPr>
          <a:xfrm>
            <a:off x="671068" y="1676400"/>
            <a:ext cx="3443732" cy="3416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Die </a:t>
            </a:r>
            <a:r>
              <a:rPr b="1" i="0" lang="de-DE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Ruprecht-Karls-Universität Heidelberg</a:t>
            </a:r>
            <a:r>
              <a:rPr b="0" i="0" lang="de-DE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 (kurz </a:t>
            </a:r>
            <a:r>
              <a:rPr b="1" i="0" lang="de-DE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Universität Heidelberg</a:t>
            </a:r>
            <a:r>
              <a:rPr b="0" i="0" lang="de-DE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) ist eine der </a:t>
            </a: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ältesten europäischen Universitäten und die älteste Universität Deutschlands. Sie wurde im Jahr 1386 auf Weisung von Papst Urban VI. vom pfälzischen Kurfürsten Ruprecht I. </a:t>
            </a:r>
            <a:r>
              <a:rPr b="0" i="0" lang="de-DE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gegründet.</a:t>
            </a:r>
          </a:p>
        </p:txBody>
      </p:sp>
      <p:pic>
        <p:nvPicPr>
          <p:cNvPr descr="https://upload.wikimedia.org/wikipedia/commons/thumb/7/7e/Heidelberg_Universit%C3%A4tsbibliothek_2003.jpg/1280px-Heidelberg_Universit%C3%A4tsbibliothek_2003.jpg"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8205" y="1712975"/>
            <a:ext cx="4063999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304800" y="838200"/>
            <a:ext cx="4800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1" i="0" lang="de-DE" sz="24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Die deutsche Hochschullandschaft </a:t>
            </a:r>
            <a:r>
              <a:rPr b="0" i="0" lang="de-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 außerordentlich </a:t>
            </a:r>
            <a:r>
              <a:rPr b="0" i="0" lang="de-DE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…..:</a:t>
            </a:r>
            <a:r>
              <a:rPr b="0" i="0" lang="de-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Sie bietet Universitäten mit großen Namen in Metropolen wie Berlin oder München, aber auch in Aachen, Heidelberg oder Karlsruhe exzellente Hochschulen. Forschungsstarke </a:t>
            </a:r>
            <a:r>
              <a:rPr b="0" i="0" lang="de-DE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r>
              <a:rPr b="0" i="0" lang="de-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Universitäten und kleinere Hochschulen mit erstaunlicher Strahlkraft bilden den </a:t>
            </a:r>
            <a:r>
              <a:rPr b="0" i="0" lang="de-DE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r>
              <a:rPr b="0" i="0" lang="de-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der akademischen Welt. Im internationalen Shanghai-Ranking erreichen jeweils zehn bis zwölf deutsche Universitäten Platzierungen unter den</a:t>
            </a:r>
            <a:r>
              <a:rPr b="0" i="0" lang="de-DE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r>
              <a:rPr b="0" i="0" lang="de-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Besonders gut </a:t>
            </a:r>
            <a:r>
              <a:rPr b="0" i="0" lang="de-DE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r>
              <a:rPr b="0" i="0" lang="de-DE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Ludwig-Maximilians-Universität München, die Universität Heidelberg und die Technische Universität München ab.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486400" y="914400"/>
            <a:ext cx="3352799" cy="1754324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3E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Mittelgroße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3E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Kern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3E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Top 200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3E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schneiden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3E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vielfältig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deutschland.de/sites/default/files/styles/stage/public/from_prestige/prestige-universitaeten-kooperationen-humboldt-universitaet-fu-berlin-tu-berlin_a.jpg?itok=Yunbnj2D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581400"/>
            <a:ext cx="3809998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762000" y="990600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2015 konnten Studierende in Deutschland nach Angaben der Hochschulrektorenkonferenz (HRK) zwischen 399 Hochschulen wählen: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1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Wie werden die Hochschulen in Deutschland finanziert?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238 Hochschulen werden vom Staat, 40 kirchlich und 121 privat finanziert.</a:t>
            </a:r>
          </a:p>
        </p:txBody>
      </p:sp>
      <p:graphicFrame>
        <p:nvGraphicFramePr>
          <p:cNvPr id="96" name="Shape 96"/>
          <p:cNvGraphicFramePr/>
          <p:nvPr/>
        </p:nvGraphicFramePr>
        <p:xfrm>
          <a:off x="762000" y="1905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{BA1EF138-17A3-4171-965E-9F9CD3263C1D}</a:tableStyleId>
              </a:tblPr>
              <a:tblGrid>
                <a:gridCol w="3924300"/>
                <a:gridCol w="3924300"/>
              </a:tblGrid>
              <a:tr h="3708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-DE" sz="1800" u="none" cap="none" strike="noStrike"/>
                        <a:t>Ordne die Anzahl den Typen der Hochschule zu:</a:t>
                      </a: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-DE" sz="1800" u="none" cap="none" strike="noStrike"/>
                        <a:t>Universitäten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-DE" sz="1800" u="none" cap="none" strike="noStrike"/>
                        <a:t>58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-DE" sz="1800" u="none" cap="none" strike="noStrike"/>
                        <a:t>Fachhochschulen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-DE" sz="1800" u="none" cap="none" strike="noStrike"/>
                        <a:t>220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-DE" sz="1800" u="none" cap="none" strike="noStrike"/>
                        <a:t>Kunst- und Musikhochschulen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de-DE" sz="1800" u="none" cap="none" strike="noStrike"/>
                        <a:t>121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uftaufnahme des Campus Dahlem der Freien Universität Berlin"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219200"/>
            <a:ext cx="5200649" cy="385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698500" y="488731"/>
            <a:ext cx="810895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3E0"/>
              </a:buClr>
              <a:buSzPct val="25000"/>
              <a:buFont typeface="Helvetica Neue"/>
              <a:buNone/>
            </a:pPr>
            <a:r>
              <a:rPr b="1" i="0" lang="de-DE" sz="2000" u="none" cap="none" strike="noStrike">
                <a:solidFill>
                  <a:srgbClr val="8383E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Luftaufnahme des Campus Dahlem der Freien Universität Berlin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geplan der Gebäude von Mathematik und Informatik" id="108" name="Shape 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533400"/>
            <a:ext cx="7848599" cy="594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152400" y="1066800"/>
            <a:ext cx="67818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Hochschullandschaft wird nach Aufbau und Aufgabe grundsätzlich in drei </a:t>
            </a:r>
            <a:r>
              <a:rPr b="0" i="0" lang="de-DE" sz="18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unterschieden: Universität, Fachhochschule ­sowie Kunst-, Film- und Musikhochschule. Während die klassischen Universitäten ein breites ……..anbieten, konzentrieren sich die Technischen Universitäten (TU) auf die </a:t>
            </a:r>
            <a:r>
              <a:rPr b="0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Grundlagenforschung</a:t>
            </a:r>
            <a:r>
              <a:rPr b="0" i="0" lang="de-D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den ingenieurtechnischen und naturwissenschaftlichen Disziplinen.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Universitäten verstehen sich nicht nur als Lehranstalten, sondern gleichermaßen als Orte der Forschung und verkörpern insofern bis heute </a:t>
            </a:r>
            <a:r>
              <a:rPr b="0" i="0" lang="de-DE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das Humboldtsche Bildungsideal von der Einheit von Forschung und Lehre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Die Universitäten haben das vorrangige Ziel, den </a:t>
            </a:r>
            <a:r>
              <a:rPr b="0" i="0" lang="de-DE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wissenschaft­lichen Nachwuchs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zu ….., fundierte Fachkenntnisse zu vermitteln und selbstständig arbeitende und forschende ……..auszubilden.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220 Fachhochschulen (FH) mit einer stark ……. Ausrichtung sind eine deutsche Besonderheit. Die Einführung des </a:t>
            </a:r>
            <a:r>
              <a:rPr b="0" i="0" lang="de-DE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Promotionsrechts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für Fachhochschulen, das bisher den Universitäten ……  ist, wird gegenwärtig diskutiert.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934200" y="2133600"/>
            <a:ext cx="2057400" cy="203132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Wissenschaftler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Typen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vorbehalten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praxisorientierten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Fächerspektrum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Fördern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1219200" y="457200"/>
            <a:ext cx="5257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Die Hochschularten in Deutschland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98500" y="1387475"/>
            <a:ext cx="4787900" cy="4479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der Bibliothek (Bücher ausleihen)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der Mensa (ermäßigt zu Mittag essen)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der Bahn (…)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de-DE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http://campuscard.berlin/campuscard-fu.png"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3700" y="2100957"/>
            <a:ext cx="3333750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486400" y="1639291"/>
            <a:ext cx="3962399" cy="92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Freie Universität Berlin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Campuscard startet 2017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571754" y="838200"/>
            <a:ext cx="822960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3E0"/>
              </a:buClr>
              <a:buSzPct val="25000"/>
              <a:buFont typeface="Arial"/>
              <a:buNone/>
            </a:pPr>
            <a:r>
              <a:rPr b="0" i="0" lang="de-DE" sz="2400" u="none" cap="none" strike="noStrike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Wie kannst du deinen Studierendenausweis gebrauchen: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