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590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58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12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44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528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60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206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12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14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66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76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6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base">
              <a:lnSpc>
                <a:spcPct val="98000"/>
              </a:lnSpc>
              <a:spcBef>
                <a:spcPts val="350"/>
              </a:spcBef>
              <a:spcAft>
                <a:spcPct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8F6EB86-9D46-48BA-96E4-F8F79B28F23F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E: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590" y="-315178"/>
            <a:ext cx="1151890" cy="1151890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119813" y="6620971"/>
            <a:ext cx="1628651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100" b="1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© </a:t>
            </a:r>
            <a:r>
              <a:rPr lang="en-US" sz="11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2015 albert-learning.com</a:t>
            </a:r>
            <a:endParaRPr lang="en-US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67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грамма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257800" cy="396087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</a:t>
            </a:r>
            <a:br>
              <a:rPr lang="de-DE" dirty="0" smtClean="0"/>
            </a:br>
            <a:r>
              <a:rPr lang="de-DE" dirty="0" smtClean="0"/>
              <a:t> (der Grundkurs)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 smtClean="0"/>
              <a:t>Lektion </a:t>
            </a:r>
            <a:r>
              <a:rPr lang="de-DE" sz="2800" dirty="0" smtClean="0"/>
              <a:t>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0971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Ich wohne in Moskau.</a:t>
            </a:r>
          </a:p>
          <a:p>
            <a:pPr>
              <a:buNone/>
            </a:pPr>
            <a:r>
              <a:rPr lang="de-DE" dirty="0" smtClean="0"/>
              <a:t>Er wohnt in Berlin.</a:t>
            </a:r>
          </a:p>
          <a:p>
            <a:pPr>
              <a:buNone/>
            </a:pPr>
            <a:r>
              <a:rPr lang="de-DE" dirty="0" smtClean="0"/>
              <a:t>Wir wohnen in Russland.</a:t>
            </a:r>
          </a:p>
          <a:p>
            <a:pPr>
              <a:buNone/>
            </a:pPr>
            <a:r>
              <a:rPr lang="de-DE" dirty="0" smtClean="0"/>
              <a:t>Sie wohnen in Deutschland.</a:t>
            </a:r>
          </a:p>
          <a:p>
            <a:pPr>
              <a:buNone/>
            </a:pPr>
            <a:r>
              <a:rPr lang="de-DE" dirty="0" smtClean="0"/>
              <a:t>Ich </a:t>
            </a:r>
            <a:r>
              <a:rPr lang="de-DE" dirty="0" err="1" smtClean="0"/>
              <a:t>heisse</a:t>
            </a:r>
            <a:r>
              <a:rPr lang="de-DE" dirty="0" smtClean="0"/>
              <a:t> Julia. Ich wohne in Moskau. Ich bin Schauspielerin.</a:t>
            </a:r>
          </a:p>
          <a:p>
            <a:pPr>
              <a:buNone/>
            </a:pPr>
            <a:r>
              <a:rPr lang="de-DE" dirty="0" smtClean="0"/>
              <a:t>Ich </a:t>
            </a:r>
            <a:r>
              <a:rPr lang="de-DE" dirty="0" err="1" smtClean="0"/>
              <a:t>heisse</a:t>
            </a:r>
            <a:r>
              <a:rPr lang="de-DE" dirty="0" smtClean="0"/>
              <a:t> Nikolai. Ich bin </a:t>
            </a:r>
            <a:r>
              <a:rPr lang="de-DE" dirty="0" smtClean="0"/>
              <a:t>M</a:t>
            </a:r>
            <a:r>
              <a:rPr lang="de-DE" dirty="0" smtClean="0"/>
              <a:t>usiker. Ich bin nicht Sänger.</a:t>
            </a:r>
          </a:p>
          <a:p>
            <a:pPr>
              <a:buNone/>
            </a:pPr>
            <a:r>
              <a:rPr lang="de-DE" dirty="0" smtClean="0"/>
              <a:t>Ich bin Schriftsteller.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990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Wir sprechen über uns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581400"/>
            <a:ext cx="4605866" cy="259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Eins</a:t>
            </a:r>
          </a:p>
          <a:p>
            <a:pPr>
              <a:buNone/>
            </a:pPr>
            <a:r>
              <a:rPr lang="de-DE" dirty="0" smtClean="0"/>
              <a:t>Zwei</a:t>
            </a:r>
          </a:p>
          <a:p>
            <a:pPr>
              <a:buNone/>
            </a:pPr>
            <a:r>
              <a:rPr lang="de-DE" dirty="0" smtClean="0"/>
              <a:t>Drei</a:t>
            </a:r>
          </a:p>
          <a:p>
            <a:pPr>
              <a:buNone/>
            </a:pPr>
            <a:r>
              <a:rPr lang="de-DE" dirty="0" smtClean="0"/>
              <a:t>Vier</a:t>
            </a:r>
          </a:p>
          <a:p>
            <a:pPr>
              <a:buNone/>
            </a:pPr>
            <a:r>
              <a:rPr lang="de-DE" dirty="0" smtClean="0"/>
              <a:t>Fünf</a:t>
            </a:r>
          </a:p>
          <a:p>
            <a:pPr>
              <a:buNone/>
            </a:pPr>
            <a:r>
              <a:rPr lang="de-DE" dirty="0" smtClean="0"/>
              <a:t>Vier</a:t>
            </a:r>
          </a:p>
          <a:p>
            <a:pPr>
              <a:buNone/>
            </a:pPr>
            <a:r>
              <a:rPr lang="de-DE" dirty="0" smtClean="0"/>
              <a:t>Sechs</a:t>
            </a:r>
          </a:p>
          <a:p>
            <a:pPr>
              <a:buNone/>
            </a:pPr>
            <a:r>
              <a:rPr lang="de-DE" dirty="0" smtClean="0"/>
              <a:t>Sieben</a:t>
            </a:r>
          </a:p>
          <a:p>
            <a:pPr>
              <a:buNone/>
            </a:pPr>
            <a:r>
              <a:rPr lang="de-DE" dirty="0" smtClean="0"/>
              <a:t>Acht</a:t>
            </a:r>
          </a:p>
          <a:p>
            <a:pPr>
              <a:buNone/>
            </a:pPr>
            <a:r>
              <a:rPr lang="de-DE" dirty="0" smtClean="0"/>
              <a:t>Neun</a:t>
            </a:r>
          </a:p>
          <a:p>
            <a:pPr>
              <a:buNone/>
            </a:pPr>
            <a:r>
              <a:rPr lang="de-DE" dirty="0" smtClean="0"/>
              <a:t>Zehn</a:t>
            </a:r>
          </a:p>
          <a:p>
            <a:pPr>
              <a:buNone/>
            </a:pPr>
            <a:r>
              <a:rPr lang="de-DE" dirty="0" smtClean="0"/>
              <a:t>Elf</a:t>
            </a:r>
          </a:p>
          <a:p>
            <a:pPr>
              <a:buNone/>
            </a:pPr>
            <a:r>
              <a:rPr lang="de-DE" dirty="0" smtClean="0"/>
              <a:t>Z</a:t>
            </a:r>
            <a:r>
              <a:rPr lang="de-DE" dirty="0" smtClean="0"/>
              <a:t>wölf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752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Zahlen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4578" name="Picture 2" descr="Картинки по запросу чис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524000"/>
            <a:ext cx="5303376" cy="3505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Ein</a:t>
            </a:r>
          </a:p>
          <a:p>
            <a:pPr>
              <a:buNone/>
            </a:pPr>
            <a:r>
              <a:rPr lang="de-DE" b="1" dirty="0" smtClean="0"/>
              <a:t>Eine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Wer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de-DE" b="1" dirty="0" smtClean="0"/>
              <a:t>Ein</a:t>
            </a:r>
            <a:r>
              <a:rPr lang="de-DE" dirty="0" smtClean="0"/>
              <a:t> Freund</a:t>
            </a:r>
          </a:p>
          <a:p>
            <a:pPr>
              <a:buNone/>
            </a:pPr>
            <a:r>
              <a:rPr lang="de-DE" b="1" dirty="0" smtClean="0"/>
              <a:t>Eine</a:t>
            </a:r>
            <a:r>
              <a:rPr lang="de-DE" dirty="0" smtClean="0"/>
              <a:t> Freundin</a:t>
            </a:r>
          </a:p>
          <a:p>
            <a:pPr>
              <a:buNone/>
            </a:pPr>
            <a:r>
              <a:rPr lang="de-DE" dirty="0" smtClean="0"/>
              <a:t>Ich habe einen Freund.</a:t>
            </a:r>
          </a:p>
          <a:p>
            <a:pPr>
              <a:buNone/>
            </a:pPr>
            <a:r>
              <a:rPr lang="de-DE" dirty="0" smtClean="0"/>
              <a:t>Ich habe eine Freundin.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Wen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de-DE" b="1" dirty="0" smtClean="0"/>
              <a:t>Einen </a:t>
            </a:r>
            <a:r>
              <a:rPr lang="de-DE" dirty="0" smtClean="0"/>
              <a:t>Freund.</a:t>
            </a:r>
          </a:p>
          <a:p>
            <a:pPr>
              <a:buNone/>
            </a:pPr>
            <a:r>
              <a:rPr lang="de-DE" b="1" dirty="0" smtClean="0"/>
              <a:t>Eine</a:t>
            </a:r>
            <a:r>
              <a:rPr lang="de-DE" dirty="0" smtClean="0"/>
              <a:t> Freundin.</a:t>
            </a:r>
          </a:p>
          <a:p>
            <a:pPr>
              <a:buNone/>
            </a:pPr>
            <a:r>
              <a:rPr lang="de-DE" dirty="0" smtClean="0"/>
              <a:t>Ich suche einen Freund.</a:t>
            </a:r>
          </a:p>
          <a:p>
            <a:pPr>
              <a:buNone/>
            </a:pPr>
            <a:r>
              <a:rPr lang="de-DE" dirty="0" smtClean="0"/>
              <a:t>Ich habe eine Freundin.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9144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Unbestimmter Artikel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5602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133600"/>
            <a:ext cx="3894365" cy="36004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Der Vater</a:t>
            </a:r>
          </a:p>
          <a:p>
            <a:pPr>
              <a:buNone/>
            </a:pPr>
            <a:r>
              <a:rPr lang="de-DE" dirty="0" smtClean="0"/>
              <a:t>Die Mutter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Der Bruder</a:t>
            </a:r>
          </a:p>
          <a:p>
            <a:pPr>
              <a:buNone/>
            </a:pPr>
            <a:r>
              <a:rPr lang="de-DE" dirty="0" smtClean="0"/>
              <a:t>Die Schwester</a:t>
            </a:r>
          </a:p>
          <a:p>
            <a:pPr>
              <a:buNone/>
            </a:pPr>
            <a:r>
              <a:rPr lang="de-DE" dirty="0" smtClean="0"/>
              <a:t>Die Eltern</a:t>
            </a:r>
          </a:p>
          <a:p>
            <a:pPr>
              <a:buNone/>
            </a:pPr>
            <a:r>
              <a:rPr lang="de-DE" dirty="0" smtClean="0"/>
              <a:t>Die Kinder</a:t>
            </a:r>
          </a:p>
          <a:p>
            <a:pPr>
              <a:buNone/>
            </a:pPr>
            <a:r>
              <a:rPr lang="de-DE" dirty="0" smtClean="0"/>
              <a:t>Der Sohn</a:t>
            </a:r>
          </a:p>
          <a:p>
            <a:pPr>
              <a:buNone/>
            </a:pPr>
            <a:r>
              <a:rPr lang="de-DE" dirty="0" smtClean="0"/>
              <a:t>Die Tochter</a:t>
            </a:r>
          </a:p>
          <a:p>
            <a:pPr>
              <a:buNone/>
            </a:pPr>
            <a:r>
              <a:rPr lang="de-DE" dirty="0" smtClean="0"/>
              <a:t>Das Kind</a:t>
            </a:r>
          </a:p>
          <a:p>
            <a:pPr>
              <a:buNone/>
            </a:pPr>
            <a:r>
              <a:rPr lang="de-DE" dirty="0" smtClean="0"/>
              <a:t>Das Mädchen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Der Kater, die Katze</a:t>
            </a:r>
          </a:p>
          <a:p>
            <a:pPr>
              <a:buNone/>
            </a:pPr>
            <a:r>
              <a:rPr lang="de-DE" dirty="0" smtClean="0"/>
              <a:t>Der Hund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614488" y="671513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Die Familie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6626" name="Picture 2" descr="Картинки по запросу семь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09800"/>
            <a:ext cx="4914900" cy="29489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2954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Hast du einen Bruder</a:t>
            </a:r>
            <a:r>
              <a:rPr lang="ru-RU" dirty="0" smtClean="0"/>
              <a:t>? </a:t>
            </a:r>
            <a:r>
              <a:rPr lang="de-DE" dirty="0" smtClean="0"/>
              <a:t>Ja, ich habe einen Bruder.</a:t>
            </a:r>
          </a:p>
          <a:p>
            <a:pPr>
              <a:buNone/>
            </a:pPr>
            <a:r>
              <a:rPr lang="de-DE" dirty="0" smtClean="0"/>
              <a:t>Hast du eine </a:t>
            </a:r>
            <a:r>
              <a:rPr lang="de-DE" dirty="0" smtClean="0"/>
              <a:t>S</a:t>
            </a:r>
            <a:r>
              <a:rPr lang="de-DE" dirty="0" smtClean="0"/>
              <a:t>chwester</a:t>
            </a:r>
            <a:r>
              <a:rPr lang="ru-RU" dirty="0" smtClean="0"/>
              <a:t>?</a:t>
            </a:r>
            <a:r>
              <a:rPr lang="de-DE" dirty="0" smtClean="0"/>
              <a:t> Ja, ich habe zwei Schwestern und einen Bruder.</a:t>
            </a:r>
          </a:p>
          <a:p>
            <a:pPr>
              <a:buNone/>
            </a:pPr>
            <a:r>
              <a:rPr lang="de-DE" dirty="0" smtClean="0"/>
              <a:t>Meine Eltern haben vier Kinder.</a:t>
            </a:r>
          </a:p>
          <a:p>
            <a:pPr>
              <a:buNone/>
            </a:pPr>
            <a:r>
              <a:rPr lang="de-DE" dirty="0" smtClean="0"/>
              <a:t>Wen haben Sie in Ihrer Familie</a:t>
            </a:r>
            <a:r>
              <a:rPr lang="ru-RU" dirty="0" smtClean="0"/>
              <a:t>?</a:t>
            </a:r>
            <a:r>
              <a:rPr lang="de-DE" dirty="0" smtClean="0"/>
              <a:t> Ich habe eine Mutter und einen Bruder und eine Schwester. Meine Mutter ist Komponistin.</a:t>
            </a:r>
          </a:p>
          <a:p>
            <a:pPr>
              <a:buNone/>
            </a:pPr>
            <a:r>
              <a:rPr lang="de-DE" dirty="0" smtClean="0"/>
              <a:t>Haben Sie eine Familie</a:t>
            </a:r>
            <a:r>
              <a:rPr lang="ru-RU" dirty="0" smtClean="0"/>
              <a:t>? </a:t>
            </a:r>
            <a:r>
              <a:rPr lang="de-DE" dirty="0" smtClean="0"/>
              <a:t>Ich habe einen Vater, eine Frau, eine Tochter und einen Hund.</a:t>
            </a:r>
          </a:p>
          <a:p>
            <a:pPr>
              <a:buNone/>
            </a:pPr>
            <a:r>
              <a:rPr lang="de-DE" dirty="0" smtClean="0"/>
              <a:t>Wen haben Sie</a:t>
            </a:r>
            <a:r>
              <a:rPr lang="ru-RU" dirty="0" smtClean="0"/>
              <a:t>? </a:t>
            </a:r>
            <a:r>
              <a:rPr lang="de-DE" dirty="0" smtClean="0"/>
              <a:t>Ich habe einen Hund und zwei Töchter, sie sind zehn und sechs Jahre alt.</a:t>
            </a:r>
          </a:p>
          <a:p>
            <a:pPr>
              <a:buNone/>
            </a:pPr>
            <a:r>
              <a:rPr lang="de-DE" dirty="0" smtClean="0"/>
              <a:t>Ich habe einen Vater, eine Mutter, zwei Söhne und eine Katze.</a:t>
            </a:r>
          </a:p>
          <a:p>
            <a:pPr>
              <a:buNone/>
            </a:pPr>
            <a:r>
              <a:rPr lang="de-DE" dirty="0" smtClean="0"/>
              <a:t>Ich habe keine Schwester, keinen Bruder, ich habe eine </a:t>
            </a:r>
            <a:r>
              <a:rPr lang="de-DE" dirty="0" smtClean="0"/>
              <a:t>K</a:t>
            </a:r>
            <a:r>
              <a:rPr lang="de-DE" dirty="0" smtClean="0"/>
              <a:t>atze.</a:t>
            </a:r>
          </a:p>
          <a:p>
            <a:pPr>
              <a:buNone/>
            </a:pPr>
            <a:r>
              <a:rPr lang="de-DE" dirty="0" smtClean="0"/>
              <a:t>Ich habe eine Mutter, einen Sohn und einen Mann.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614488" y="671513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Die Familie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Über die Dinge:</a:t>
            </a:r>
          </a:p>
          <a:p>
            <a:pPr>
              <a:buNone/>
            </a:pPr>
            <a:r>
              <a:rPr lang="de-DE" dirty="0" smtClean="0"/>
              <a:t>Alles</a:t>
            </a:r>
          </a:p>
          <a:p>
            <a:pPr>
              <a:buNone/>
            </a:pPr>
            <a:r>
              <a:rPr lang="de-DE" dirty="0" smtClean="0"/>
              <a:t>Etwas</a:t>
            </a:r>
          </a:p>
          <a:p>
            <a:pPr>
              <a:buNone/>
            </a:pPr>
            <a:r>
              <a:rPr lang="de-DE" dirty="0" smtClean="0"/>
              <a:t>Nichts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Über die Leute:</a:t>
            </a:r>
          </a:p>
          <a:p>
            <a:pPr>
              <a:buNone/>
            </a:pPr>
            <a:r>
              <a:rPr lang="de-DE" dirty="0" smtClean="0"/>
              <a:t>Alle</a:t>
            </a:r>
          </a:p>
          <a:p>
            <a:pPr>
              <a:buNone/>
            </a:pPr>
            <a:r>
              <a:rPr lang="de-DE" dirty="0" smtClean="0"/>
              <a:t>Jemand</a:t>
            </a:r>
          </a:p>
          <a:p>
            <a:pPr>
              <a:buNone/>
            </a:pPr>
            <a:r>
              <a:rPr lang="de-DE" dirty="0" smtClean="0"/>
              <a:t>niemand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Über die Zeit:</a:t>
            </a:r>
          </a:p>
          <a:p>
            <a:pPr>
              <a:buNone/>
            </a:pPr>
            <a:r>
              <a:rPr lang="de-DE" dirty="0" smtClean="0"/>
              <a:t>Immer</a:t>
            </a:r>
          </a:p>
          <a:p>
            <a:pPr>
              <a:buNone/>
            </a:pPr>
            <a:r>
              <a:rPr lang="de-DE" dirty="0" smtClean="0"/>
              <a:t>Manchmal</a:t>
            </a:r>
          </a:p>
          <a:p>
            <a:pPr>
              <a:buNone/>
            </a:pPr>
            <a:r>
              <a:rPr lang="de-DE" dirty="0" smtClean="0"/>
              <a:t>nicht</a:t>
            </a: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614488" y="671513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Parameter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8674" name="Picture 2" descr="Картинки по запросу a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057400"/>
            <a:ext cx="4762500" cy="3657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Er hat mir alles gesagt.</a:t>
            </a:r>
          </a:p>
          <a:p>
            <a:pPr>
              <a:buNone/>
            </a:pPr>
            <a:r>
              <a:rPr lang="de-DE" dirty="0" smtClean="0"/>
              <a:t>Er hat mir etwas gesagt.</a:t>
            </a:r>
          </a:p>
          <a:p>
            <a:pPr>
              <a:buNone/>
            </a:pPr>
            <a:r>
              <a:rPr lang="de-DE" dirty="0" smtClean="0"/>
              <a:t>Er hat mir nichts gesagt.</a:t>
            </a:r>
          </a:p>
          <a:p>
            <a:pPr>
              <a:buNone/>
            </a:pPr>
            <a:r>
              <a:rPr lang="de-DE" dirty="0" smtClean="0"/>
              <a:t>Jemand ist gekommen.</a:t>
            </a:r>
          </a:p>
          <a:p>
            <a:pPr>
              <a:buNone/>
            </a:pPr>
            <a:r>
              <a:rPr lang="de-DE" dirty="0" smtClean="0"/>
              <a:t>Niemand ist gekommen.</a:t>
            </a:r>
          </a:p>
          <a:p>
            <a:pPr>
              <a:buNone/>
            </a:pPr>
            <a:r>
              <a:rPr lang="de-DE" dirty="0" smtClean="0"/>
              <a:t>Alle sind gekommen.</a:t>
            </a:r>
          </a:p>
          <a:p>
            <a:pPr>
              <a:buNone/>
            </a:pPr>
            <a:r>
              <a:rPr lang="de-DE" dirty="0" smtClean="0"/>
              <a:t>Er ist nie gekommen, aber sie ist manchmal gekommen.</a:t>
            </a: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614488" y="671513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Parameter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9698" name="Picture 2" descr="Картинки по запросу nich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733800"/>
            <a:ext cx="4724400" cy="24803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8006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In (</a:t>
            </a:r>
            <a:r>
              <a:rPr lang="de-DE" dirty="0" smtClean="0"/>
              <a:t>W</a:t>
            </a:r>
            <a:r>
              <a:rPr lang="de-DE" dirty="0" smtClean="0"/>
              <a:t>o</a:t>
            </a:r>
            <a:r>
              <a:rPr lang="ru-RU" dirty="0" smtClean="0"/>
              <a:t>?</a:t>
            </a:r>
            <a:r>
              <a:rPr lang="de-DE" dirty="0" smtClean="0"/>
              <a:t>)</a:t>
            </a:r>
          </a:p>
          <a:p>
            <a:pPr>
              <a:buNone/>
            </a:pPr>
            <a:r>
              <a:rPr lang="de-DE" dirty="0" smtClean="0"/>
              <a:t>Nach(Wohin</a:t>
            </a:r>
            <a:r>
              <a:rPr lang="ru-RU" dirty="0" smtClean="0"/>
              <a:t>?)</a:t>
            </a:r>
          </a:p>
          <a:p>
            <a:pPr>
              <a:buNone/>
            </a:pPr>
            <a:r>
              <a:rPr lang="de-DE" dirty="0" smtClean="0"/>
              <a:t>A</a:t>
            </a:r>
            <a:r>
              <a:rPr lang="de-DE" dirty="0" smtClean="0"/>
              <a:t>us(Woher</a:t>
            </a:r>
            <a:r>
              <a:rPr lang="ru-RU" dirty="0" smtClean="0"/>
              <a:t>?</a:t>
            </a:r>
            <a:r>
              <a:rPr lang="de-DE" dirty="0" smtClean="0"/>
              <a:t>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Ich bin in Moskau.</a:t>
            </a:r>
          </a:p>
          <a:p>
            <a:pPr>
              <a:buNone/>
            </a:pPr>
            <a:r>
              <a:rPr lang="de-DE" dirty="0" smtClean="0"/>
              <a:t>Er ist nach </a:t>
            </a:r>
            <a:r>
              <a:rPr lang="de-DE" dirty="0" smtClean="0"/>
              <a:t>B</a:t>
            </a:r>
            <a:r>
              <a:rPr lang="de-DE" dirty="0" smtClean="0"/>
              <a:t>erlin gegangen.</a:t>
            </a:r>
          </a:p>
          <a:p>
            <a:pPr>
              <a:buNone/>
            </a:pPr>
            <a:r>
              <a:rPr lang="de-DE" dirty="0" smtClean="0"/>
              <a:t>Ich </a:t>
            </a:r>
            <a:r>
              <a:rPr lang="de-DE" dirty="0" smtClean="0"/>
              <a:t>bin aus Moskau gekommen.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614488" y="671513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Präpositionen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22" name="Picture 2" descr="Картинки по запросу Präposition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733800"/>
            <a:ext cx="4876800" cy="25603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365</Words>
  <Application>Microsoft Office PowerPoint</Application>
  <PresentationFormat>Экран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3_Default Design</vt:lpstr>
      <vt:lpstr>Deutsch  (der Grundkurs)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131</cp:revision>
  <dcterms:created xsi:type="dcterms:W3CDTF">2006-08-16T00:00:00Z</dcterms:created>
  <dcterms:modified xsi:type="dcterms:W3CDTF">2017-07-08T17:54:30Z</dcterms:modified>
</cp:coreProperties>
</file>