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57" r:id="rId3"/>
    <p:sldId id="295" r:id="rId4"/>
    <p:sldId id="258" r:id="rId5"/>
    <p:sldId id="296" r:id="rId6"/>
    <p:sldId id="259" r:id="rId7"/>
    <p:sldId id="297" r:id="rId8"/>
    <p:sldId id="260" r:id="rId9"/>
    <p:sldId id="298" r:id="rId10"/>
    <p:sldId id="261" r:id="rId11"/>
    <p:sldId id="299" r:id="rId12"/>
    <p:sldId id="262" r:id="rId13"/>
    <p:sldId id="300" r:id="rId14"/>
    <p:sldId id="263" r:id="rId15"/>
    <p:sldId id="301" r:id="rId16"/>
    <p:sldId id="264" r:id="rId17"/>
    <p:sldId id="302" r:id="rId18"/>
    <p:sldId id="265" r:id="rId19"/>
    <p:sldId id="303" r:id="rId20"/>
    <p:sldId id="266" r:id="rId21"/>
    <p:sldId id="304" r:id="rId22"/>
    <p:sldId id="267" r:id="rId23"/>
    <p:sldId id="305" r:id="rId24"/>
    <p:sldId id="268" r:id="rId25"/>
    <p:sldId id="306" r:id="rId26"/>
    <p:sldId id="269" r:id="rId27"/>
    <p:sldId id="307" r:id="rId28"/>
    <p:sldId id="270" r:id="rId29"/>
    <p:sldId id="308" r:id="rId30"/>
    <p:sldId id="271" r:id="rId31"/>
    <p:sldId id="30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1722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40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The Pilgrims were 102 English emigrants</a:t>
            </a:r>
            <a:r>
              <a:rPr lang="en-US" b="1" dirty="0" smtClean="0"/>
              <a:t> </a:t>
            </a:r>
            <a:r>
              <a:rPr lang="en-US" b="1" u="sng" dirty="0" smtClean="0"/>
              <a:t>whom</a:t>
            </a:r>
            <a:r>
              <a:rPr lang="en-US" b="1" dirty="0" smtClean="0"/>
              <a:t>, </a:t>
            </a:r>
            <a:r>
              <a:rPr lang="en-US" dirty="0" smtClean="0"/>
              <a:t>after</a:t>
            </a:r>
            <a:r>
              <a:rPr lang="en-US" b="1" dirty="0" smtClean="0"/>
              <a:t> </a:t>
            </a:r>
            <a:r>
              <a:rPr lang="en-US" b="1" u="sng" dirty="0" smtClean="0"/>
              <a:t>arriving</a:t>
            </a:r>
            <a:r>
              <a:rPr lang="en-US" b="1" dirty="0" smtClean="0"/>
              <a:t> </a:t>
            </a:r>
            <a:r>
              <a:rPr lang="en-US" dirty="0" smtClean="0"/>
              <a:t>on the Mayflower, </a:t>
            </a:r>
            <a:r>
              <a:rPr lang="en-US" b="1" u="sng" dirty="0" smtClean="0"/>
              <a:t>became</a:t>
            </a:r>
            <a:r>
              <a:rPr lang="en-US" dirty="0" smtClean="0"/>
              <a:t> </a:t>
            </a:r>
            <a:r>
              <a:rPr lang="en-US" b="1" u="sng" dirty="0" smtClean="0"/>
              <a:t>the first</a:t>
            </a:r>
            <a:r>
              <a:rPr lang="en-US" dirty="0" smtClean="0"/>
              <a:t> European settlers in New England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whom  </a:t>
            </a:r>
            <a:br>
              <a:rPr lang="en-US" dirty="0" smtClean="0"/>
            </a:br>
            <a:r>
              <a:rPr lang="en-US" dirty="0" smtClean="0"/>
              <a:t> B. arriving  </a:t>
            </a:r>
            <a:br>
              <a:rPr lang="en-US" dirty="0" smtClean="0"/>
            </a:br>
            <a:r>
              <a:rPr lang="en-US" dirty="0" smtClean="0"/>
              <a:t> C. became  </a:t>
            </a:r>
            <a:br>
              <a:rPr lang="en-US" dirty="0" smtClean="0"/>
            </a:br>
            <a:r>
              <a:rPr lang="en-US" dirty="0" smtClean="0"/>
              <a:t> D. the first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A turtle differs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all</a:t>
            </a:r>
            <a:r>
              <a:rPr lang="en-US" b="1" dirty="0" smtClean="0"/>
              <a:t> </a:t>
            </a:r>
            <a:r>
              <a:rPr lang="en-US" b="1" u="sng" dirty="0" smtClean="0"/>
              <a:t>other</a:t>
            </a:r>
            <a:r>
              <a:rPr lang="en-US" b="1" dirty="0" smtClean="0"/>
              <a:t> </a:t>
            </a:r>
            <a:r>
              <a:rPr lang="en-US" dirty="0" smtClean="0"/>
              <a:t>reptiles in that its body is encased in a protective shell of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b="1" u="sng" dirty="0" smtClean="0"/>
              <a:t>own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from  </a:t>
            </a:r>
            <a:br>
              <a:rPr lang="en-US" dirty="0" smtClean="0"/>
            </a:br>
            <a:r>
              <a:rPr lang="en-US" dirty="0" smtClean="0"/>
              <a:t> B. other  </a:t>
            </a:r>
            <a:br>
              <a:rPr lang="en-US" dirty="0" smtClean="0"/>
            </a:br>
            <a:r>
              <a:rPr lang="en-US" dirty="0" smtClean="0"/>
              <a:t> C. their  </a:t>
            </a:r>
            <a:br>
              <a:rPr lang="en-US" dirty="0" smtClean="0"/>
            </a:br>
            <a:r>
              <a:rPr lang="en-US" dirty="0" smtClean="0"/>
              <a:t> D. own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The Pilgrims were 102 English emigrants</a:t>
            </a:r>
            <a:r>
              <a:rPr lang="en-US" b="1" dirty="0" smtClean="0"/>
              <a:t> </a:t>
            </a:r>
            <a:r>
              <a:rPr lang="en-US" b="1" u="sng" dirty="0" smtClean="0"/>
              <a:t>whom</a:t>
            </a:r>
            <a:r>
              <a:rPr lang="en-US" b="1" dirty="0" smtClean="0"/>
              <a:t>, </a:t>
            </a:r>
            <a:r>
              <a:rPr lang="en-US" dirty="0" smtClean="0"/>
              <a:t>after</a:t>
            </a:r>
            <a:r>
              <a:rPr lang="en-US" b="1" dirty="0" smtClean="0"/>
              <a:t> </a:t>
            </a:r>
            <a:r>
              <a:rPr lang="en-US" b="1" u="sng" dirty="0" smtClean="0"/>
              <a:t>arriving</a:t>
            </a:r>
            <a:r>
              <a:rPr lang="en-US" b="1" dirty="0" smtClean="0"/>
              <a:t> </a:t>
            </a:r>
            <a:r>
              <a:rPr lang="en-US" dirty="0" smtClean="0"/>
              <a:t>on the Mayflower, </a:t>
            </a:r>
            <a:r>
              <a:rPr lang="en-US" b="1" u="sng" dirty="0" smtClean="0"/>
              <a:t>became</a:t>
            </a:r>
            <a:r>
              <a:rPr lang="en-US" dirty="0" smtClean="0"/>
              <a:t> </a:t>
            </a:r>
            <a:r>
              <a:rPr lang="en-US" b="1" u="sng" dirty="0" smtClean="0"/>
              <a:t>the first</a:t>
            </a:r>
            <a:r>
              <a:rPr lang="en-US" dirty="0" smtClean="0"/>
              <a:t> European settlers in New England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whom  </a:t>
            </a:r>
            <a:br>
              <a:rPr lang="en-US" dirty="0" smtClean="0"/>
            </a:br>
            <a:r>
              <a:rPr lang="en-US" dirty="0" smtClean="0"/>
              <a:t> B. arriving  </a:t>
            </a:r>
            <a:br>
              <a:rPr lang="en-US" dirty="0" smtClean="0"/>
            </a:br>
            <a:r>
              <a:rPr lang="en-US" dirty="0" smtClean="0"/>
              <a:t> C. became  </a:t>
            </a:r>
            <a:br>
              <a:rPr lang="en-US" dirty="0" smtClean="0"/>
            </a:br>
            <a:r>
              <a:rPr lang="en-US" dirty="0" smtClean="0"/>
              <a:t> D. the first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A turtle differs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all</a:t>
            </a:r>
            <a:r>
              <a:rPr lang="en-US" b="1" dirty="0" smtClean="0"/>
              <a:t> </a:t>
            </a:r>
            <a:r>
              <a:rPr lang="en-US" b="1" u="sng" dirty="0" smtClean="0"/>
              <a:t>other</a:t>
            </a:r>
            <a:r>
              <a:rPr lang="en-US" b="1" dirty="0" smtClean="0"/>
              <a:t> </a:t>
            </a:r>
            <a:r>
              <a:rPr lang="en-US" dirty="0" smtClean="0"/>
              <a:t>reptiles in that its body is encased in a protective shell of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b="1" u="sng" dirty="0" smtClean="0"/>
              <a:t>own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from  </a:t>
            </a:r>
            <a:br>
              <a:rPr lang="en-US" dirty="0" smtClean="0"/>
            </a:br>
            <a:r>
              <a:rPr lang="en-US" dirty="0" smtClean="0"/>
              <a:t> B. other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their  </a:t>
            </a:r>
            <a:br>
              <a:rPr lang="en-US" dirty="0" smtClean="0"/>
            </a:br>
            <a:r>
              <a:rPr lang="en-US" dirty="0" smtClean="0"/>
              <a:t> D. own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</a:t>
            </a:r>
            <a:r>
              <a:rPr lang="en-US" b="1" dirty="0" smtClean="0"/>
              <a:t> </a:t>
            </a:r>
            <a:r>
              <a:rPr lang="en-US" b="1" u="sng" dirty="0" smtClean="0"/>
              <a:t>There are</a:t>
            </a:r>
            <a:r>
              <a:rPr lang="en-US" b="1" dirty="0" smtClean="0"/>
              <a:t> </a:t>
            </a:r>
            <a:r>
              <a:rPr lang="en-US" b="1" u="sng" dirty="0" smtClean="0"/>
              <a:t>no</a:t>
            </a:r>
            <a:r>
              <a:rPr lang="en-US" b="1" dirty="0" smtClean="0"/>
              <a:t> </a:t>
            </a:r>
            <a:r>
              <a:rPr lang="en-US" dirty="0" smtClean="0"/>
              <a:t>pouched animals</a:t>
            </a:r>
            <a:r>
              <a:rPr lang="en-US" b="1" dirty="0" smtClean="0"/>
              <a:t> </a:t>
            </a:r>
            <a:r>
              <a:rPr lang="en-US" b="1" u="sng" dirty="0" smtClean="0"/>
              <a:t>in the United States</a:t>
            </a:r>
            <a:r>
              <a:rPr lang="en-US" b="1" dirty="0" smtClean="0"/>
              <a:t> </a:t>
            </a:r>
            <a:r>
              <a:rPr lang="en-US" b="1" u="sng" dirty="0" smtClean="0"/>
              <a:t>but only</a:t>
            </a:r>
            <a:r>
              <a:rPr lang="en-US" b="1" dirty="0" smtClean="0"/>
              <a:t> </a:t>
            </a:r>
            <a:r>
              <a:rPr lang="en-US" dirty="0" smtClean="0"/>
              <a:t>the opossum.</a:t>
            </a:r>
          </a:p>
          <a:p>
            <a:pPr>
              <a:buNone/>
            </a:pPr>
            <a:r>
              <a:rPr lang="en-US" dirty="0" smtClean="0"/>
              <a:t>    A. There are  </a:t>
            </a:r>
            <a:br>
              <a:rPr lang="en-US" dirty="0" smtClean="0"/>
            </a:br>
            <a:r>
              <a:rPr lang="en-US" dirty="0" smtClean="0"/>
              <a:t> B. no  </a:t>
            </a:r>
            <a:br>
              <a:rPr lang="en-US" dirty="0" smtClean="0"/>
            </a:br>
            <a:r>
              <a:rPr lang="en-US" dirty="0" smtClean="0"/>
              <a:t> C. in the United States  </a:t>
            </a:r>
            <a:br>
              <a:rPr lang="en-US" dirty="0" smtClean="0"/>
            </a:br>
            <a:r>
              <a:rPr lang="en-US" dirty="0" smtClean="0"/>
              <a:t> D</a:t>
            </a:r>
            <a:r>
              <a:rPr lang="en-US" b="1" dirty="0" smtClean="0"/>
              <a:t>.</a:t>
            </a:r>
            <a:r>
              <a:rPr lang="en-US" dirty="0" smtClean="0"/>
              <a:t> but only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</a:t>
            </a:r>
            <a:r>
              <a:rPr lang="en-US" b="1" dirty="0" smtClean="0"/>
              <a:t>.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many years, scientists</a:t>
            </a:r>
            <a:r>
              <a:rPr lang="en-US" b="1" dirty="0" smtClean="0"/>
              <a:t> </a:t>
            </a:r>
            <a:r>
              <a:rPr lang="en-US" b="1" u="sng" dirty="0" smtClean="0"/>
              <a:t>studying</a:t>
            </a:r>
            <a:r>
              <a:rPr lang="en-US" b="1" dirty="0" smtClean="0"/>
              <a:t> </a:t>
            </a:r>
            <a:r>
              <a:rPr lang="en-US" dirty="0" smtClean="0"/>
              <a:t>the effects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the sun has</a:t>
            </a:r>
            <a:r>
              <a:rPr lang="en-US" b="1" dirty="0" smtClean="0"/>
              <a:t> </a:t>
            </a:r>
            <a:r>
              <a:rPr lang="en-US" b="1" u="sng" dirty="0" smtClean="0"/>
              <a:t>on human skin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For  </a:t>
            </a:r>
            <a:br>
              <a:rPr lang="en-US" dirty="0" smtClean="0"/>
            </a:br>
            <a:r>
              <a:rPr lang="en-US" dirty="0" smtClean="0"/>
              <a:t> B. studying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on human skin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</a:t>
            </a:r>
            <a:r>
              <a:rPr lang="en-US" b="1" dirty="0" smtClean="0"/>
              <a:t> </a:t>
            </a:r>
            <a:r>
              <a:rPr lang="en-US" b="1" u="sng" dirty="0" smtClean="0"/>
              <a:t>There are</a:t>
            </a:r>
            <a:r>
              <a:rPr lang="en-US" b="1" dirty="0" smtClean="0"/>
              <a:t> </a:t>
            </a:r>
            <a:r>
              <a:rPr lang="en-US" b="1" u="sng" dirty="0" smtClean="0"/>
              <a:t>no</a:t>
            </a:r>
            <a:r>
              <a:rPr lang="en-US" b="1" dirty="0" smtClean="0"/>
              <a:t> </a:t>
            </a:r>
            <a:r>
              <a:rPr lang="en-US" dirty="0" smtClean="0"/>
              <a:t>pouched animals</a:t>
            </a:r>
            <a:r>
              <a:rPr lang="en-US" b="1" dirty="0" smtClean="0"/>
              <a:t> </a:t>
            </a:r>
            <a:r>
              <a:rPr lang="en-US" b="1" u="sng" dirty="0" smtClean="0"/>
              <a:t>in the United States</a:t>
            </a:r>
            <a:r>
              <a:rPr lang="en-US" b="1" dirty="0" smtClean="0"/>
              <a:t> </a:t>
            </a:r>
            <a:r>
              <a:rPr lang="en-US" b="1" u="sng" dirty="0" smtClean="0"/>
              <a:t>but only</a:t>
            </a:r>
            <a:r>
              <a:rPr lang="en-US" b="1" dirty="0" smtClean="0"/>
              <a:t> </a:t>
            </a:r>
            <a:r>
              <a:rPr lang="en-US" dirty="0" smtClean="0"/>
              <a:t>the opossum.</a:t>
            </a:r>
          </a:p>
          <a:p>
            <a:pPr>
              <a:buNone/>
            </a:pPr>
            <a:r>
              <a:rPr lang="en-US" dirty="0" smtClean="0"/>
              <a:t>    A. There are  </a:t>
            </a:r>
            <a:br>
              <a:rPr lang="en-US" dirty="0" smtClean="0"/>
            </a:br>
            <a:r>
              <a:rPr lang="en-US" dirty="0" smtClean="0"/>
              <a:t> B. no  </a:t>
            </a:r>
            <a:br>
              <a:rPr lang="en-US" dirty="0" smtClean="0"/>
            </a:br>
            <a:r>
              <a:rPr lang="en-US" dirty="0" smtClean="0"/>
              <a:t> C. in the United States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</a:t>
            </a:r>
            <a:r>
              <a:rPr lang="en-US" dirty="0" smtClean="0"/>
              <a:t> but only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</a:t>
            </a:r>
            <a:r>
              <a:rPr lang="en-US" b="1" dirty="0" smtClean="0"/>
              <a:t>.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many years, scientists</a:t>
            </a:r>
            <a:r>
              <a:rPr lang="en-US" b="1" dirty="0" smtClean="0"/>
              <a:t> </a:t>
            </a:r>
            <a:r>
              <a:rPr lang="en-US" b="1" u="sng" dirty="0" smtClean="0"/>
              <a:t>studying</a:t>
            </a:r>
            <a:r>
              <a:rPr lang="en-US" b="1" dirty="0" smtClean="0"/>
              <a:t> </a:t>
            </a:r>
            <a:r>
              <a:rPr lang="en-US" dirty="0" smtClean="0"/>
              <a:t>the effects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the sun has</a:t>
            </a:r>
            <a:r>
              <a:rPr lang="en-US" b="1" dirty="0" smtClean="0"/>
              <a:t> </a:t>
            </a:r>
            <a:r>
              <a:rPr lang="en-US" b="1" u="sng" dirty="0" smtClean="0"/>
              <a:t>on human skin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studying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on human skin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en-US" b="1" dirty="0" smtClean="0"/>
              <a:t> </a:t>
            </a:r>
            <a:r>
              <a:rPr lang="en-US" b="1" u="sng" dirty="0" smtClean="0"/>
              <a:t>Gorillas</a:t>
            </a:r>
            <a:r>
              <a:rPr lang="en-US" dirty="0" smtClean="0"/>
              <a:t> live in</a:t>
            </a:r>
            <a:r>
              <a:rPr lang="en-US" b="1" dirty="0" smtClean="0"/>
              <a:t> </a:t>
            </a:r>
            <a:r>
              <a:rPr lang="en-US" b="1" u="sng" dirty="0" smtClean="0"/>
              <a:t>largely</a:t>
            </a:r>
            <a:r>
              <a:rPr lang="en-US" b="1" dirty="0" smtClean="0"/>
              <a:t> </a:t>
            </a:r>
            <a:r>
              <a:rPr lang="en-US" b="1" u="sng" dirty="0" smtClean="0"/>
              <a:t>permanently</a:t>
            </a:r>
            <a:r>
              <a:rPr lang="en-US" b="1" dirty="0" smtClean="0"/>
              <a:t> </a:t>
            </a:r>
            <a:r>
              <a:rPr lang="en-US" dirty="0" smtClean="0"/>
              <a:t>family groups</a:t>
            </a:r>
            <a:r>
              <a:rPr lang="en-US" b="1" dirty="0" smtClean="0"/>
              <a:t> </a:t>
            </a:r>
            <a:r>
              <a:rPr lang="en-US" b="1" u="sng" dirty="0" smtClean="0"/>
              <a:t>like humans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Gorillas  </a:t>
            </a:r>
            <a:br>
              <a:rPr lang="en-US" dirty="0" smtClean="0"/>
            </a:br>
            <a:r>
              <a:rPr lang="en-US" dirty="0" smtClean="0"/>
              <a:t> B. largely  </a:t>
            </a:r>
            <a:br>
              <a:rPr lang="en-US" dirty="0" smtClean="0"/>
            </a:br>
            <a:r>
              <a:rPr lang="en-US" dirty="0" smtClean="0"/>
              <a:t> C. permanently  </a:t>
            </a:r>
            <a:br>
              <a:rPr lang="en-US" dirty="0" smtClean="0"/>
            </a:br>
            <a:r>
              <a:rPr lang="en-US" dirty="0" smtClean="0"/>
              <a:t> D. like humans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Some birds, such as quails, can move </a:t>
            </a:r>
            <a:r>
              <a:rPr lang="en-US" b="1" u="sng" dirty="0" smtClean="0"/>
              <a:t>instant</a:t>
            </a:r>
            <a:r>
              <a:rPr lang="en-US" b="1" dirty="0" smtClean="0"/>
              <a:t> </a:t>
            </a:r>
            <a:r>
              <a:rPr lang="en-US" dirty="0" smtClean="0"/>
              <a:t>from a </a:t>
            </a:r>
            <a:r>
              <a:rPr lang="en-US" b="1" u="sng" dirty="0" smtClean="0"/>
              <a:t>resting</a:t>
            </a:r>
            <a:r>
              <a:rPr lang="en-US" b="1" dirty="0" smtClean="0"/>
              <a:t> </a:t>
            </a:r>
            <a:r>
              <a:rPr lang="en-US" dirty="0" smtClean="0"/>
              <a:t>position</a:t>
            </a:r>
            <a:r>
              <a:rPr lang="en-US" b="1" dirty="0" smtClean="0"/>
              <a:t> 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full</a:t>
            </a:r>
            <a:r>
              <a:rPr lang="en-US" b="1" dirty="0" smtClean="0"/>
              <a:t> </a:t>
            </a:r>
            <a:r>
              <a:rPr lang="en-US" b="1" u="sng" dirty="0" smtClean="0"/>
              <a:t>flight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instant  </a:t>
            </a:r>
            <a:br>
              <a:rPr lang="en-US" dirty="0" smtClean="0"/>
            </a:br>
            <a:r>
              <a:rPr lang="en-US" dirty="0" smtClean="0"/>
              <a:t> B. resting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flight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en-US" b="1" dirty="0" smtClean="0"/>
              <a:t> </a:t>
            </a:r>
            <a:r>
              <a:rPr lang="en-US" b="1" u="sng" dirty="0" smtClean="0"/>
              <a:t>Gorillas</a:t>
            </a:r>
            <a:r>
              <a:rPr lang="en-US" dirty="0" smtClean="0"/>
              <a:t> live in</a:t>
            </a:r>
            <a:r>
              <a:rPr lang="en-US" b="1" dirty="0" smtClean="0"/>
              <a:t> </a:t>
            </a:r>
            <a:r>
              <a:rPr lang="en-US" b="1" u="sng" dirty="0" smtClean="0"/>
              <a:t>largely</a:t>
            </a:r>
            <a:r>
              <a:rPr lang="en-US" b="1" dirty="0" smtClean="0"/>
              <a:t> </a:t>
            </a:r>
            <a:r>
              <a:rPr lang="en-US" b="1" u="sng" dirty="0" smtClean="0"/>
              <a:t>permanently</a:t>
            </a:r>
            <a:r>
              <a:rPr lang="en-US" b="1" dirty="0" smtClean="0"/>
              <a:t> </a:t>
            </a:r>
            <a:r>
              <a:rPr lang="en-US" dirty="0" smtClean="0"/>
              <a:t>family groups</a:t>
            </a:r>
            <a:r>
              <a:rPr lang="en-US" b="1" dirty="0" smtClean="0"/>
              <a:t> </a:t>
            </a:r>
            <a:r>
              <a:rPr lang="en-US" b="1" u="sng" dirty="0" smtClean="0"/>
              <a:t>like humans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Gorillas  </a:t>
            </a:r>
            <a:br>
              <a:rPr lang="en-US" dirty="0" smtClean="0"/>
            </a:br>
            <a:r>
              <a:rPr lang="en-US" dirty="0" smtClean="0"/>
              <a:t> B. largely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permanently  </a:t>
            </a:r>
            <a:br>
              <a:rPr lang="en-US" dirty="0" smtClean="0"/>
            </a:br>
            <a:r>
              <a:rPr lang="en-US" dirty="0" smtClean="0"/>
              <a:t> D. like humans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Some birds, such as quails, can move </a:t>
            </a:r>
            <a:r>
              <a:rPr lang="en-US" b="1" u="sng" dirty="0" smtClean="0"/>
              <a:t>instant</a:t>
            </a:r>
            <a:r>
              <a:rPr lang="en-US" b="1" dirty="0" smtClean="0"/>
              <a:t> </a:t>
            </a:r>
            <a:r>
              <a:rPr lang="en-US" dirty="0" smtClean="0"/>
              <a:t>from a </a:t>
            </a:r>
            <a:r>
              <a:rPr lang="en-US" b="1" u="sng" dirty="0" smtClean="0"/>
              <a:t>resting</a:t>
            </a:r>
            <a:r>
              <a:rPr lang="en-US" b="1" dirty="0" smtClean="0"/>
              <a:t> </a:t>
            </a:r>
            <a:r>
              <a:rPr lang="en-US" dirty="0" smtClean="0"/>
              <a:t>position</a:t>
            </a:r>
            <a:r>
              <a:rPr lang="en-US" b="1" dirty="0" smtClean="0"/>
              <a:t> 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full</a:t>
            </a:r>
            <a:r>
              <a:rPr lang="en-US" b="1" dirty="0" smtClean="0"/>
              <a:t> </a:t>
            </a:r>
            <a:r>
              <a:rPr lang="en-US" b="1" u="sng" dirty="0" smtClean="0"/>
              <a:t>flight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instant  </a:t>
            </a:r>
            <a:br>
              <a:rPr lang="en-US" dirty="0" smtClean="0"/>
            </a:br>
            <a:r>
              <a:rPr lang="en-US" dirty="0" smtClean="0"/>
              <a:t> B. resting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flight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The cobras when </a:t>
            </a:r>
            <a:r>
              <a:rPr lang="en-US" b="1" u="sng" dirty="0" smtClean="0"/>
              <a:t>them strike</a:t>
            </a:r>
            <a:r>
              <a:rPr lang="en-US" b="1" dirty="0" smtClean="0"/>
              <a:t> </a:t>
            </a:r>
            <a:r>
              <a:rPr lang="en-US" b="1" u="sng" dirty="0" smtClean="0"/>
              <a:t>raise</a:t>
            </a:r>
            <a:r>
              <a:rPr lang="en-US" b="1" dirty="0" smtClean="0"/>
              <a:t> </a:t>
            </a:r>
            <a:r>
              <a:rPr lang="en-US" b="1" u="sng" dirty="0" smtClean="0"/>
              <a:t>themselves</a:t>
            </a:r>
            <a:r>
              <a:rPr lang="en-US" b="1" dirty="0" smtClean="0"/>
              <a:t> </a:t>
            </a:r>
            <a:r>
              <a:rPr lang="en-US" dirty="0" smtClean="0"/>
              <a:t>high above the ground on their tails and then </a:t>
            </a:r>
            <a:r>
              <a:rPr lang="en-US" b="1" u="sng" dirty="0" smtClean="0"/>
              <a:t>fall forward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them strike  </a:t>
            </a:r>
            <a:br>
              <a:rPr lang="en-US" dirty="0" smtClean="0"/>
            </a:br>
            <a:r>
              <a:rPr lang="en-US" dirty="0" smtClean="0"/>
              <a:t> B. raise  </a:t>
            </a:r>
            <a:br>
              <a:rPr lang="en-US" dirty="0" smtClean="0"/>
            </a:br>
            <a:r>
              <a:rPr lang="en-US" dirty="0" smtClean="0"/>
              <a:t> C. themselves  </a:t>
            </a:r>
            <a:br>
              <a:rPr lang="en-US" dirty="0" smtClean="0"/>
            </a:br>
            <a:r>
              <a:rPr lang="en-US" dirty="0" smtClean="0"/>
              <a:t> D. fall forward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16. </a:t>
            </a:r>
            <a:r>
              <a:rPr lang="en-US" b="1" u="sng" dirty="0" smtClean="0"/>
              <a:t>The first</a:t>
            </a:r>
            <a:r>
              <a:rPr lang="en-US" b="1" dirty="0" smtClean="0"/>
              <a:t> </a:t>
            </a:r>
            <a:r>
              <a:rPr lang="en-US" dirty="0" smtClean="0"/>
              <a:t>professional baseball game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dirty="0" smtClean="0"/>
              <a:t> took place in 1846</a:t>
            </a:r>
            <a:r>
              <a:rPr lang="en-US" b="1" dirty="0" smtClean="0"/>
              <a:t> </a:t>
            </a:r>
            <a:r>
              <a:rPr lang="en-US" b="1" u="sng" dirty="0" smtClean="0"/>
              <a:t>when the</a:t>
            </a:r>
            <a:r>
              <a:rPr lang="en-US" b="1" dirty="0" smtClean="0"/>
              <a:t> </a:t>
            </a:r>
            <a:r>
              <a:rPr lang="en-US" dirty="0" smtClean="0"/>
              <a:t>New York Nine </a:t>
            </a:r>
            <a:r>
              <a:rPr lang="en-US" b="1" u="sng" dirty="0" smtClean="0"/>
              <a:t>defeated</a:t>
            </a:r>
            <a:r>
              <a:rPr lang="en-US" dirty="0" smtClean="0"/>
              <a:t> the New York Knickerbockers 23 to 1.</a:t>
            </a:r>
          </a:p>
          <a:p>
            <a:pPr>
              <a:buNone/>
            </a:pPr>
            <a:r>
              <a:rPr lang="en-US" dirty="0" smtClean="0"/>
              <a:t>    A. The first  </a:t>
            </a:r>
            <a:br>
              <a:rPr lang="en-US" dirty="0" smtClean="0"/>
            </a:br>
            <a:r>
              <a:rPr lang="en-US" dirty="0" smtClean="0"/>
              <a:t> B. it  </a:t>
            </a:r>
            <a:br>
              <a:rPr lang="en-US" dirty="0" smtClean="0"/>
            </a:br>
            <a:r>
              <a:rPr lang="en-US" dirty="0" smtClean="0"/>
              <a:t> C. when the  </a:t>
            </a:r>
            <a:br>
              <a:rPr lang="en-US" dirty="0" smtClean="0"/>
            </a:br>
            <a:r>
              <a:rPr lang="en-US" dirty="0" smtClean="0"/>
              <a:t> D. defeated 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The cobras when </a:t>
            </a:r>
            <a:r>
              <a:rPr lang="en-US" b="1" u="sng" dirty="0" smtClean="0"/>
              <a:t>them strike</a:t>
            </a:r>
            <a:r>
              <a:rPr lang="en-US" b="1" dirty="0" smtClean="0"/>
              <a:t> </a:t>
            </a:r>
            <a:r>
              <a:rPr lang="en-US" b="1" u="sng" dirty="0" smtClean="0"/>
              <a:t>raise</a:t>
            </a:r>
            <a:r>
              <a:rPr lang="en-US" b="1" dirty="0" smtClean="0"/>
              <a:t> </a:t>
            </a:r>
            <a:r>
              <a:rPr lang="en-US" b="1" u="sng" dirty="0" smtClean="0"/>
              <a:t>themselves</a:t>
            </a:r>
            <a:r>
              <a:rPr lang="en-US" b="1" dirty="0" smtClean="0"/>
              <a:t> </a:t>
            </a:r>
            <a:r>
              <a:rPr lang="en-US" dirty="0" smtClean="0"/>
              <a:t>high above the ground on their tails and then </a:t>
            </a:r>
            <a:r>
              <a:rPr lang="en-US" b="1" u="sng" dirty="0" smtClean="0"/>
              <a:t>fall forward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them strike  </a:t>
            </a:r>
            <a:br>
              <a:rPr lang="en-US" dirty="0" smtClean="0"/>
            </a:br>
            <a:r>
              <a:rPr lang="en-US" dirty="0" smtClean="0"/>
              <a:t> B. raise  </a:t>
            </a:r>
            <a:br>
              <a:rPr lang="en-US" dirty="0" smtClean="0"/>
            </a:br>
            <a:r>
              <a:rPr lang="en-US" dirty="0" smtClean="0"/>
              <a:t> C. themselves  </a:t>
            </a:r>
            <a:br>
              <a:rPr lang="en-US" dirty="0" smtClean="0"/>
            </a:br>
            <a:r>
              <a:rPr lang="en-US" dirty="0" smtClean="0"/>
              <a:t> D. fall forward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16. </a:t>
            </a:r>
            <a:r>
              <a:rPr lang="en-US" b="1" u="sng" dirty="0" smtClean="0"/>
              <a:t>The first</a:t>
            </a:r>
            <a:r>
              <a:rPr lang="en-US" b="1" dirty="0" smtClean="0"/>
              <a:t> </a:t>
            </a:r>
            <a:r>
              <a:rPr lang="en-US" dirty="0" smtClean="0"/>
              <a:t>professional baseball game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dirty="0" smtClean="0"/>
              <a:t> took place in 1846</a:t>
            </a:r>
            <a:r>
              <a:rPr lang="en-US" b="1" dirty="0" smtClean="0"/>
              <a:t> </a:t>
            </a:r>
            <a:r>
              <a:rPr lang="en-US" b="1" u="sng" dirty="0" smtClean="0"/>
              <a:t>when the</a:t>
            </a:r>
            <a:r>
              <a:rPr lang="en-US" b="1" dirty="0" smtClean="0"/>
              <a:t> </a:t>
            </a:r>
            <a:r>
              <a:rPr lang="en-US" dirty="0" smtClean="0"/>
              <a:t>New York Nine </a:t>
            </a:r>
            <a:r>
              <a:rPr lang="en-US" b="1" u="sng" dirty="0" smtClean="0"/>
              <a:t>defeated</a:t>
            </a:r>
            <a:r>
              <a:rPr lang="en-US" dirty="0" smtClean="0"/>
              <a:t> the New York Knickerbockers 23 to 1.</a:t>
            </a:r>
          </a:p>
          <a:p>
            <a:pPr>
              <a:buNone/>
            </a:pPr>
            <a:r>
              <a:rPr lang="en-US" dirty="0" smtClean="0"/>
              <a:t>    A. The first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it  </a:t>
            </a:r>
            <a:br>
              <a:rPr lang="en-US" dirty="0" smtClean="0"/>
            </a:br>
            <a:r>
              <a:rPr lang="en-US" dirty="0" smtClean="0"/>
              <a:t> C. when the  </a:t>
            </a:r>
            <a:br>
              <a:rPr lang="en-US" dirty="0" smtClean="0"/>
            </a:br>
            <a:r>
              <a:rPr lang="en-US" dirty="0" smtClean="0"/>
              <a:t> D. defeated 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The statement </a:t>
            </a:r>
            <a:r>
              <a:rPr lang="en-US" b="1" u="sng" dirty="0" smtClean="0"/>
              <a:t>will be spoken</a:t>
            </a:r>
            <a:r>
              <a:rPr lang="en-US" b="1" dirty="0" smtClean="0"/>
              <a:t> </a:t>
            </a:r>
            <a:r>
              <a:rPr lang="en-US" dirty="0" smtClean="0"/>
              <a:t>just one time; therefore, you must listen</a:t>
            </a:r>
            <a:r>
              <a:rPr lang="en-US" b="1" dirty="0" smtClean="0"/>
              <a:t> </a:t>
            </a:r>
            <a:r>
              <a:rPr lang="en-US" b="1" u="sng" dirty="0" smtClean="0"/>
              <a:t>very careful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dirty="0" smtClean="0"/>
              <a:t>order</a:t>
            </a:r>
            <a:r>
              <a:rPr lang="en-US" b="1" dirty="0" smtClean="0"/>
              <a:t> </a:t>
            </a:r>
            <a:r>
              <a:rPr lang="en-US" b="1" u="sng" dirty="0" smtClean="0"/>
              <a:t>to understand</a:t>
            </a:r>
            <a:r>
              <a:rPr lang="en-US" b="1" dirty="0" smtClean="0"/>
              <a:t> </a:t>
            </a:r>
            <a:r>
              <a:rPr lang="en-US" b="1" u="sng" dirty="0" smtClean="0"/>
              <a:t>what</a:t>
            </a:r>
            <a:r>
              <a:rPr lang="en-US" b="1" dirty="0" smtClean="0"/>
              <a:t> </a:t>
            </a:r>
            <a:r>
              <a:rPr lang="en-US" dirty="0" smtClean="0"/>
              <a:t>the speaker has said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will be spoken  </a:t>
            </a:r>
            <a:br>
              <a:rPr lang="en-US" dirty="0" smtClean="0"/>
            </a:br>
            <a:r>
              <a:rPr lang="en-US" dirty="0" smtClean="0"/>
              <a:t> B. very careful  </a:t>
            </a:r>
            <a:br>
              <a:rPr lang="en-US" dirty="0" smtClean="0"/>
            </a:br>
            <a:r>
              <a:rPr lang="en-US" dirty="0" smtClean="0"/>
              <a:t> C. to understand  </a:t>
            </a:r>
            <a:br>
              <a:rPr lang="en-US" dirty="0" smtClean="0"/>
            </a:br>
            <a:r>
              <a:rPr lang="en-US" dirty="0" smtClean="0"/>
              <a:t> D. what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Heat, left to </a:t>
            </a:r>
            <a:r>
              <a:rPr lang="en-US" b="1" u="sng" dirty="0" smtClean="0"/>
              <a:t>their own devices</a:t>
            </a:r>
            <a:r>
              <a:rPr lang="en-US" b="1" dirty="0" smtClean="0"/>
              <a:t>, </a:t>
            </a:r>
            <a:r>
              <a:rPr lang="en-US" dirty="0" smtClean="0"/>
              <a:t>always</a:t>
            </a:r>
            <a:r>
              <a:rPr lang="en-US" b="1" dirty="0" smtClean="0"/>
              <a:t> </a:t>
            </a:r>
            <a:r>
              <a:rPr lang="en-US" b="1" u="sng" dirty="0" smtClean="0"/>
              <a:t>flows from</a:t>
            </a:r>
            <a:r>
              <a:rPr lang="en-US" b="1" dirty="0" smtClean="0"/>
              <a:t> </a:t>
            </a:r>
            <a:r>
              <a:rPr lang="en-US" dirty="0" smtClean="0"/>
              <a:t>a given place to another place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colder.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 </a:t>
            </a:r>
            <a:r>
              <a:rPr lang="en-US" dirty="0" smtClean="0"/>
              <a:t>their own devices  </a:t>
            </a:r>
            <a:br>
              <a:rPr lang="en-US" dirty="0" smtClean="0"/>
            </a:br>
            <a:r>
              <a:rPr lang="en-US" dirty="0" smtClean="0"/>
              <a:t> B. flows from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is  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The statement </a:t>
            </a:r>
            <a:r>
              <a:rPr lang="en-US" b="1" u="sng" dirty="0" smtClean="0"/>
              <a:t>will be spoken</a:t>
            </a:r>
            <a:r>
              <a:rPr lang="en-US" b="1" dirty="0" smtClean="0"/>
              <a:t> </a:t>
            </a:r>
            <a:r>
              <a:rPr lang="en-US" dirty="0" smtClean="0"/>
              <a:t>just one time; therefore, you must listen</a:t>
            </a:r>
            <a:r>
              <a:rPr lang="en-US" b="1" dirty="0" smtClean="0"/>
              <a:t> </a:t>
            </a:r>
            <a:r>
              <a:rPr lang="en-US" b="1" u="sng" dirty="0" smtClean="0"/>
              <a:t>very careful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dirty="0" smtClean="0"/>
              <a:t>order</a:t>
            </a:r>
            <a:r>
              <a:rPr lang="en-US" b="1" dirty="0" smtClean="0"/>
              <a:t> </a:t>
            </a:r>
            <a:r>
              <a:rPr lang="en-US" b="1" u="sng" dirty="0" smtClean="0"/>
              <a:t>to understand</a:t>
            </a:r>
            <a:r>
              <a:rPr lang="en-US" b="1" dirty="0" smtClean="0"/>
              <a:t> </a:t>
            </a:r>
            <a:r>
              <a:rPr lang="en-US" b="1" u="sng" dirty="0" smtClean="0"/>
              <a:t>what</a:t>
            </a:r>
            <a:r>
              <a:rPr lang="en-US" b="1" dirty="0" smtClean="0"/>
              <a:t> </a:t>
            </a:r>
            <a:r>
              <a:rPr lang="en-US" dirty="0" smtClean="0"/>
              <a:t>the speaker has said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will be spoken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very careful  </a:t>
            </a:r>
            <a:br>
              <a:rPr lang="en-US" dirty="0" smtClean="0"/>
            </a:br>
            <a:r>
              <a:rPr lang="en-US" dirty="0" smtClean="0"/>
              <a:t> C. to understand  </a:t>
            </a:r>
            <a:br>
              <a:rPr lang="en-US" dirty="0" smtClean="0"/>
            </a:br>
            <a:r>
              <a:rPr lang="en-US" dirty="0" smtClean="0"/>
              <a:t> D. what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Heat, left to </a:t>
            </a:r>
            <a:r>
              <a:rPr lang="en-US" b="1" u="sng" dirty="0" smtClean="0"/>
              <a:t>their own devices</a:t>
            </a:r>
            <a:r>
              <a:rPr lang="en-US" b="1" dirty="0" smtClean="0"/>
              <a:t>, </a:t>
            </a:r>
            <a:r>
              <a:rPr lang="en-US" dirty="0" smtClean="0"/>
              <a:t>always</a:t>
            </a:r>
            <a:r>
              <a:rPr lang="en-US" b="1" dirty="0" smtClean="0"/>
              <a:t> </a:t>
            </a:r>
            <a:r>
              <a:rPr lang="en-US" b="1" u="sng" dirty="0" smtClean="0"/>
              <a:t>flows from</a:t>
            </a:r>
            <a:r>
              <a:rPr lang="en-US" b="1" dirty="0" smtClean="0"/>
              <a:t> </a:t>
            </a:r>
            <a:r>
              <a:rPr lang="en-US" dirty="0" smtClean="0"/>
              <a:t>a given place to another place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colder.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their own devices  </a:t>
            </a:r>
            <a:br>
              <a:rPr lang="en-US" dirty="0" smtClean="0"/>
            </a:br>
            <a:r>
              <a:rPr lang="en-US" dirty="0" smtClean="0"/>
              <a:t> B. flows from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is  </a:t>
            </a:r>
          </a:p>
          <a:p>
            <a:pPr>
              <a:buNone/>
            </a:pPr>
            <a:r>
              <a:rPr lang="en-US" dirty="0" smtClean="0"/>
              <a:t> 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He </a:t>
            </a:r>
            <a:r>
              <a:rPr lang="en-US" b="1" u="sng" dirty="0" smtClean="0"/>
              <a:t>has been hoped</a:t>
            </a:r>
            <a:r>
              <a:rPr lang="en-US" b="1" dirty="0" smtClean="0"/>
              <a:t> </a:t>
            </a:r>
            <a:r>
              <a:rPr lang="en-US" dirty="0" smtClean="0"/>
              <a:t>for a raise for the</a:t>
            </a:r>
            <a:r>
              <a:rPr lang="en-US" b="1" dirty="0" smtClean="0"/>
              <a:t> </a:t>
            </a:r>
            <a:r>
              <a:rPr lang="en-US" b="1" u="sng" dirty="0" smtClean="0"/>
              <a:t>last</a:t>
            </a:r>
            <a:r>
              <a:rPr lang="en-US" b="1" dirty="0" smtClean="0"/>
              <a:t> </a:t>
            </a:r>
            <a:r>
              <a:rPr lang="en-US" dirty="0" smtClean="0"/>
              <a:t>four months, but his boss is reluctant</a:t>
            </a:r>
            <a:r>
              <a:rPr lang="en-US" b="1" dirty="0" smtClean="0"/>
              <a:t> </a:t>
            </a:r>
            <a:r>
              <a:rPr lang="en-US" b="1" u="sng" dirty="0" smtClean="0"/>
              <a:t>to give</a:t>
            </a:r>
            <a:r>
              <a:rPr lang="en-US" b="1" dirty="0" smtClean="0"/>
              <a:t> </a:t>
            </a:r>
            <a:r>
              <a:rPr lang="en-US" dirty="0" smtClean="0"/>
              <a:t>him</a:t>
            </a:r>
            <a:r>
              <a:rPr lang="en-US" b="1" dirty="0" smtClean="0"/>
              <a:t> </a:t>
            </a:r>
            <a:r>
              <a:rPr lang="en-US" b="1" u="sng" dirty="0" smtClean="0"/>
              <a:t>one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has been hoped  </a:t>
            </a:r>
            <a:br>
              <a:rPr lang="en-US" dirty="0" smtClean="0"/>
            </a:br>
            <a:r>
              <a:rPr lang="en-US" dirty="0" smtClean="0"/>
              <a:t> B. last  </a:t>
            </a:r>
            <a:br>
              <a:rPr lang="en-US" dirty="0" smtClean="0"/>
            </a:br>
            <a:r>
              <a:rPr lang="en-US" dirty="0" smtClean="0"/>
              <a:t> C. to give  </a:t>
            </a:r>
            <a:br>
              <a:rPr lang="en-US" dirty="0" smtClean="0"/>
            </a:br>
            <a:r>
              <a:rPr lang="en-US" dirty="0" smtClean="0"/>
              <a:t> D. one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Dorothea Dix worked </a:t>
            </a:r>
            <a:r>
              <a:rPr lang="en-US" b="1" u="sng" dirty="0" smtClean="0"/>
              <a:t>extensively</a:t>
            </a:r>
            <a:r>
              <a:rPr lang="en-US" b="1" dirty="0" smtClean="0"/>
              <a:t> </a:t>
            </a:r>
            <a:r>
              <a:rPr lang="en-US" b="1" u="sng" dirty="0" smtClean="0"/>
              <a:t>during the</a:t>
            </a:r>
            <a:r>
              <a:rPr lang="en-US" b="1" dirty="0" smtClean="0"/>
              <a:t> </a:t>
            </a:r>
            <a:r>
              <a:rPr lang="en-US" dirty="0" smtClean="0"/>
              <a:t>second half of the nineteenth century</a:t>
            </a:r>
            <a:r>
              <a:rPr lang="en-US" b="1" dirty="0" smtClean="0"/>
              <a:t> </a:t>
            </a:r>
            <a:r>
              <a:rPr lang="en-US" b="1" u="sng" dirty="0" smtClean="0"/>
              <a:t>to improve condition</a:t>
            </a:r>
            <a:r>
              <a:rPr lang="en-US" b="1" dirty="0" smtClean="0"/>
              <a:t> </a:t>
            </a:r>
            <a:r>
              <a:rPr lang="en-US" dirty="0" smtClean="0"/>
              <a:t>in mental health facilities and 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prisons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extensively  </a:t>
            </a:r>
            <a:br>
              <a:rPr lang="en-US" dirty="0" smtClean="0"/>
            </a:br>
            <a:r>
              <a:rPr lang="en-US" dirty="0" smtClean="0"/>
              <a:t> B. during the  </a:t>
            </a:r>
            <a:br>
              <a:rPr lang="en-US" dirty="0" smtClean="0"/>
            </a:br>
            <a:r>
              <a:rPr lang="en-US" dirty="0" smtClean="0"/>
              <a:t> C. to improve condition  </a:t>
            </a:r>
            <a:br>
              <a:rPr lang="en-US" dirty="0" smtClean="0"/>
            </a:br>
            <a:r>
              <a:rPr lang="en-US" dirty="0" smtClean="0"/>
              <a:t> D. the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Although </a:t>
            </a:r>
            <a:r>
              <a:rPr lang="en-US" b="1" u="sng" dirty="0" smtClean="0"/>
              <a:t>almost all</a:t>
            </a:r>
            <a:r>
              <a:rPr lang="en-US" b="1" dirty="0" smtClean="0"/>
              <a:t> </a:t>
            </a:r>
            <a:r>
              <a:rPr lang="en-US" dirty="0" smtClean="0"/>
              <a:t>insects </a:t>
            </a:r>
            <a:r>
              <a:rPr lang="en-US" b="1" u="sng" dirty="0" smtClean="0"/>
              <a:t>have</a:t>
            </a:r>
            <a:r>
              <a:rPr lang="en-US" dirty="0" smtClean="0"/>
              <a:t> six legs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immature insect</a:t>
            </a:r>
            <a:r>
              <a:rPr lang="en-US" b="1" dirty="0" smtClean="0"/>
              <a:t> </a:t>
            </a:r>
            <a:r>
              <a:rPr lang="en-US" b="1" u="sng" dirty="0" smtClean="0"/>
              <a:t>may not have any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almost all  </a:t>
            </a:r>
            <a:br>
              <a:rPr lang="en-US" dirty="0" smtClean="0"/>
            </a:br>
            <a:r>
              <a:rPr lang="en-US" dirty="0" smtClean="0"/>
              <a:t> B. have  </a:t>
            </a:r>
            <a:br>
              <a:rPr lang="en-US" dirty="0" smtClean="0"/>
            </a:br>
            <a:r>
              <a:rPr lang="en-US" dirty="0" smtClean="0"/>
              <a:t> C. a  </a:t>
            </a:r>
            <a:br>
              <a:rPr lang="en-US" dirty="0" smtClean="0"/>
            </a:br>
            <a:r>
              <a:rPr lang="en-US" dirty="0" smtClean="0"/>
              <a:t> D. may not have any 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20. The </a:t>
            </a:r>
            <a:r>
              <a:rPr lang="en-US" b="1" u="sng" dirty="0" smtClean="0"/>
              <a:t>common</a:t>
            </a:r>
            <a:r>
              <a:rPr lang="en-US" b="1" dirty="0" smtClean="0"/>
              <a:t> </a:t>
            </a:r>
            <a:r>
              <a:rPr lang="en-US" b="1" u="sng" dirty="0" smtClean="0"/>
              <a:t>field</a:t>
            </a:r>
            <a:r>
              <a:rPr lang="en-US" b="1" dirty="0" smtClean="0"/>
              <a:t> </a:t>
            </a:r>
            <a:r>
              <a:rPr lang="en-US" dirty="0" smtClean="0"/>
              <a:t>mouse is about four inches</a:t>
            </a:r>
            <a:r>
              <a:rPr lang="en-US" b="1" dirty="0" smtClean="0"/>
              <a:t> </a:t>
            </a:r>
            <a:r>
              <a:rPr lang="en-US" b="1" u="sng" dirty="0" smtClean="0"/>
              <a:t>long</a:t>
            </a:r>
            <a:r>
              <a:rPr lang="en-US" dirty="0" smtClean="0"/>
              <a:t> and has a</a:t>
            </a:r>
            <a:r>
              <a:rPr lang="en-US" b="1" dirty="0" smtClean="0"/>
              <a:t> </a:t>
            </a:r>
            <a:r>
              <a:rPr lang="en-US" b="1" u="sng" dirty="0" smtClean="0"/>
              <a:t>three-inched</a:t>
            </a:r>
            <a:r>
              <a:rPr lang="en-US" b="1" dirty="0" smtClean="0"/>
              <a:t> </a:t>
            </a:r>
            <a:r>
              <a:rPr lang="en-US" dirty="0" smtClean="0"/>
              <a:t>tail.</a:t>
            </a:r>
          </a:p>
          <a:p>
            <a:pPr>
              <a:buNone/>
            </a:pPr>
            <a:r>
              <a:rPr lang="en-US" dirty="0" smtClean="0"/>
              <a:t>    A. common  </a:t>
            </a:r>
            <a:br>
              <a:rPr lang="en-US" dirty="0" smtClean="0"/>
            </a:br>
            <a:r>
              <a:rPr lang="en-US" dirty="0" smtClean="0"/>
              <a:t> B. field  </a:t>
            </a:r>
            <a:br>
              <a:rPr lang="en-US" dirty="0" smtClean="0"/>
            </a:br>
            <a:r>
              <a:rPr lang="en-US" dirty="0" smtClean="0"/>
              <a:t> C. long  </a:t>
            </a:r>
            <a:br>
              <a:rPr lang="en-US" dirty="0" smtClean="0"/>
            </a:br>
            <a:r>
              <a:rPr lang="en-US" dirty="0" smtClean="0"/>
              <a:t> D. three-inched 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Although </a:t>
            </a:r>
            <a:r>
              <a:rPr lang="en-US" b="1" u="sng" dirty="0" smtClean="0"/>
              <a:t>almost all</a:t>
            </a:r>
            <a:r>
              <a:rPr lang="en-US" b="1" dirty="0" smtClean="0"/>
              <a:t> </a:t>
            </a:r>
            <a:r>
              <a:rPr lang="en-US" dirty="0" smtClean="0"/>
              <a:t>insects </a:t>
            </a:r>
            <a:r>
              <a:rPr lang="en-US" b="1" u="sng" dirty="0" smtClean="0"/>
              <a:t>have</a:t>
            </a:r>
            <a:r>
              <a:rPr lang="en-US" dirty="0" smtClean="0"/>
              <a:t> six legs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immature insect</a:t>
            </a:r>
            <a:r>
              <a:rPr lang="en-US" b="1" dirty="0" smtClean="0"/>
              <a:t> </a:t>
            </a:r>
            <a:r>
              <a:rPr lang="en-US" b="1" u="sng" dirty="0" smtClean="0"/>
              <a:t>may not have any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almost all  </a:t>
            </a:r>
            <a:br>
              <a:rPr lang="en-US" dirty="0" smtClean="0"/>
            </a:br>
            <a:r>
              <a:rPr lang="en-US" dirty="0" smtClean="0"/>
              <a:t> B. have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  </a:t>
            </a:r>
            <a:br>
              <a:rPr lang="en-US" dirty="0" smtClean="0"/>
            </a:br>
            <a:r>
              <a:rPr lang="en-US" dirty="0" smtClean="0"/>
              <a:t> D. may not have any 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dirty="0" smtClean="0"/>
              <a:t>20. The </a:t>
            </a:r>
            <a:r>
              <a:rPr lang="en-US" b="1" u="sng" dirty="0" smtClean="0"/>
              <a:t>common</a:t>
            </a:r>
            <a:r>
              <a:rPr lang="en-US" b="1" dirty="0" smtClean="0"/>
              <a:t> </a:t>
            </a:r>
            <a:r>
              <a:rPr lang="en-US" b="1" u="sng" dirty="0" smtClean="0"/>
              <a:t>field</a:t>
            </a:r>
            <a:r>
              <a:rPr lang="en-US" b="1" dirty="0" smtClean="0"/>
              <a:t> </a:t>
            </a:r>
            <a:r>
              <a:rPr lang="en-US" dirty="0" smtClean="0"/>
              <a:t>mouse is about four inches</a:t>
            </a:r>
            <a:r>
              <a:rPr lang="en-US" b="1" dirty="0" smtClean="0"/>
              <a:t> </a:t>
            </a:r>
            <a:r>
              <a:rPr lang="en-US" b="1" u="sng" dirty="0" smtClean="0"/>
              <a:t>long</a:t>
            </a:r>
            <a:r>
              <a:rPr lang="en-US" dirty="0" smtClean="0"/>
              <a:t> and has a</a:t>
            </a:r>
            <a:r>
              <a:rPr lang="en-US" b="1" dirty="0" smtClean="0"/>
              <a:t> </a:t>
            </a:r>
            <a:r>
              <a:rPr lang="en-US" b="1" u="sng" dirty="0" smtClean="0"/>
              <a:t>three-inched</a:t>
            </a:r>
            <a:r>
              <a:rPr lang="en-US" b="1" dirty="0" smtClean="0"/>
              <a:t> </a:t>
            </a:r>
            <a:r>
              <a:rPr lang="en-US" dirty="0" smtClean="0"/>
              <a:t>tail.</a:t>
            </a:r>
          </a:p>
          <a:p>
            <a:pPr>
              <a:buNone/>
            </a:pPr>
            <a:r>
              <a:rPr lang="en-US" dirty="0" smtClean="0"/>
              <a:t>    A. common  </a:t>
            </a:r>
            <a:br>
              <a:rPr lang="en-US" dirty="0" smtClean="0"/>
            </a:br>
            <a:r>
              <a:rPr lang="en-US" dirty="0" smtClean="0"/>
              <a:t> B. field  </a:t>
            </a:r>
            <a:br>
              <a:rPr lang="en-US" dirty="0" smtClean="0"/>
            </a:br>
            <a:r>
              <a:rPr lang="en-US" dirty="0" smtClean="0"/>
              <a:t> C. long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three-inched 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Some bumper stickers </a:t>
            </a:r>
            <a:r>
              <a:rPr lang="en-US" b="1" u="sng" dirty="0" smtClean="0"/>
              <a:t>are</a:t>
            </a:r>
            <a:r>
              <a:rPr lang="en-US" dirty="0" smtClean="0"/>
              <a:t> very funny and make us</a:t>
            </a:r>
            <a:r>
              <a:rPr lang="en-US" b="1" dirty="0" smtClean="0"/>
              <a:t> </a:t>
            </a:r>
            <a:r>
              <a:rPr lang="en-US" b="1" u="sng" dirty="0" smtClean="0"/>
              <a:t>laugh</a:t>
            </a:r>
            <a:r>
              <a:rPr lang="en-US" b="1" dirty="0" smtClean="0"/>
              <a:t>, </a:t>
            </a:r>
            <a:r>
              <a:rPr lang="en-US" dirty="0" smtClean="0"/>
              <a:t>yet</a:t>
            </a:r>
            <a:r>
              <a:rPr lang="en-US" b="1" dirty="0" smtClean="0"/>
              <a:t> </a:t>
            </a:r>
            <a:r>
              <a:rPr lang="en-US" b="1" u="sng" dirty="0" smtClean="0"/>
              <a:t>another</a:t>
            </a:r>
            <a:r>
              <a:rPr lang="en-US" b="1" dirty="0" smtClean="0"/>
              <a:t> </a:t>
            </a:r>
            <a:r>
              <a:rPr lang="en-US" dirty="0" smtClean="0"/>
              <a:t>can make us angry because of their </a:t>
            </a:r>
            <a:r>
              <a:rPr lang="en-US" b="1" u="sng" dirty="0" smtClean="0"/>
              <a:t>ridiculousness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laugh  </a:t>
            </a:r>
            <a:br>
              <a:rPr lang="en-US" dirty="0" smtClean="0"/>
            </a:br>
            <a:r>
              <a:rPr lang="en-US" dirty="0" smtClean="0"/>
              <a:t> C. another  </a:t>
            </a:r>
            <a:br>
              <a:rPr lang="en-US" dirty="0" smtClean="0"/>
            </a:br>
            <a:r>
              <a:rPr lang="en-US" dirty="0" smtClean="0"/>
              <a:t> D. ridiculousness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22. Sloths spend </a:t>
            </a:r>
            <a:r>
              <a:rPr lang="en-US" b="1" u="sng" dirty="0" smtClean="0"/>
              <a:t>most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dirty="0" smtClean="0"/>
              <a:t>time hanging upside down from trees and</a:t>
            </a:r>
            <a:r>
              <a:rPr lang="en-US" b="1" dirty="0" smtClean="0"/>
              <a:t> </a:t>
            </a:r>
            <a:r>
              <a:rPr lang="en-US" b="1" u="sng" dirty="0" smtClean="0"/>
              <a:t>feeding</a:t>
            </a:r>
            <a:r>
              <a:rPr lang="en-US" b="1" dirty="0" smtClean="0"/>
              <a:t> </a:t>
            </a:r>
            <a:r>
              <a:rPr lang="en-US" dirty="0" smtClean="0"/>
              <a:t>on leaves and</a:t>
            </a:r>
            <a:r>
              <a:rPr lang="en-US" b="1" dirty="0" smtClean="0"/>
              <a:t> </a:t>
            </a:r>
            <a:r>
              <a:rPr lang="en-US" b="1" u="sng" dirty="0" smtClean="0"/>
              <a:t>fruit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most  </a:t>
            </a:r>
            <a:br>
              <a:rPr lang="en-US" dirty="0" smtClean="0"/>
            </a:br>
            <a:r>
              <a:rPr lang="en-US" dirty="0" smtClean="0"/>
              <a:t> B. its  </a:t>
            </a:r>
            <a:br>
              <a:rPr lang="en-US" dirty="0" smtClean="0"/>
            </a:br>
            <a:r>
              <a:rPr lang="en-US" dirty="0" smtClean="0"/>
              <a:t> C. feeding  </a:t>
            </a:r>
            <a:br>
              <a:rPr lang="en-US" dirty="0" smtClean="0"/>
            </a:br>
            <a:r>
              <a:rPr lang="en-US" dirty="0" smtClean="0"/>
              <a:t> D. fruit 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Some bumper stickers </a:t>
            </a:r>
            <a:r>
              <a:rPr lang="en-US" b="1" u="sng" dirty="0" smtClean="0"/>
              <a:t>are</a:t>
            </a:r>
            <a:r>
              <a:rPr lang="en-US" dirty="0" smtClean="0"/>
              <a:t> very funny and make us</a:t>
            </a:r>
            <a:r>
              <a:rPr lang="en-US" b="1" dirty="0" smtClean="0"/>
              <a:t> </a:t>
            </a:r>
            <a:r>
              <a:rPr lang="en-US" b="1" u="sng" dirty="0" smtClean="0"/>
              <a:t>laugh</a:t>
            </a:r>
            <a:r>
              <a:rPr lang="en-US" b="1" dirty="0" smtClean="0"/>
              <a:t>, </a:t>
            </a:r>
            <a:r>
              <a:rPr lang="en-US" dirty="0" smtClean="0"/>
              <a:t>yet</a:t>
            </a:r>
            <a:r>
              <a:rPr lang="en-US" b="1" dirty="0" smtClean="0"/>
              <a:t> </a:t>
            </a:r>
            <a:r>
              <a:rPr lang="en-US" b="1" u="sng" dirty="0" smtClean="0"/>
              <a:t>another</a:t>
            </a:r>
            <a:r>
              <a:rPr lang="en-US" b="1" dirty="0" smtClean="0"/>
              <a:t> </a:t>
            </a:r>
            <a:r>
              <a:rPr lang="en-US" dirty="0" smtClean="0"/>
              <a:t>can make us angry because of their </a:t>
            </a:r>
            <a:r>
              <a:rPr lang="en-US" b="1" u="sng" dirty="0" smtClean="0"/>
              <a:t>ridiculousness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are  </a:t>
            </a:r>
            <a:br>
              <a:rPr lang="en-US" dirty="0" smtClean="0"/>
            </a:br>
            <a:r>
              <a:rPr lang="en-US" dirty="0" smtClean="0"/>
              <a:t> B. laugh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another  </a:t>
            </a:r>
            <a:br>
              <a:rPr lang="en-US" dirty="0" smtClean="0"/>
            </a:br>
            <a:r>
              <a:rPr lang="en-US" dirty="0" smtClean="0"/>
              <a:t> D. ridiculousness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22. Sloths spend </a:t>
            </a:r>
            <a:r>
              <a:rPr lang="en-US" b="1" u="sng" dirty="0" smtClean="0"/>
              <a:t>most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dirty="0" smtClean="0"/>
              <a:t>time hanging upside down from trees and</a:t>
            </a:r>
            <a:r>
              <a:rPr lang="en-US" b="1" dirty="0" smtClean="0"/>
              <a:t> </a:t>
            </a:r>
            <a:r>
              <a:rPr lang="en-US" b="1" u="sng" dirty="0" smtClean="0"/>
              <a:t>feeding</a:t>
            </a:r>
            <a:r>
              <a:rPr lang="en-US" b="1" dirty="0" smtClean="0"/>
              <a:t> </a:t>
            </a:r>
            <a:r>
              <a:rPr lang="en-US" dirty="0" smtClean="0"/>
              <a:t>on leaves and</a:t>
            </a:r>
            <a:r>
              <a:rPr lang="en-US" b="1" dirty="0" smtClean="0"/>
              <a:t> </a:t>
            </a:r>
            <a:r>
              <a:rPr lang="en-US" b="1" u="sng" dirty="0" smtClean="0"/>
              <a:t>fruit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most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its  </a:t>
            </a:r>
            <a:br>
              <a:rPr lang="en-US" dirty="0" smtClean="0"/>
            </a:br>
            <a:r>
              <a:rPr lang="en-US" dirty="0" smtClean="0"/>
              <a:t> C. feeding  </a:t>
            </a:r>
            <a:br>
              <a:rPr lang="en-US" dirty="0" smtClean="0"/>
            </a:br>
            <a:r>
              <a:rPr lang="en-US" dirty="0" smtClean="0"/>
              <a:t> D. fruit 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In the </a:t>
            </a:r>
            <a:r>
              <a:rPr lang="en-US" b="1" u="sng" dirty="0" smtClean="0"/>
              <a:t>relatively</a:t>
            </a:r>
            <a:r>
              <a:rPr lang="en-US" b="1" dirty="0" smtClean="0"/>
              <a:t> </a:t>
            </a:r>
            <a:r>
              <a:rPr lang="en-US" dirty="0" smtClean="0"/>
              <a:t>short history of industrial</a:t>
            </a:r>
            <a:r>
              <a:rPr lang="en-US" b="1" dirty="0" smtClean="0"/>
              <a:t> </a:t>
            </a:r>
            <a:r>
              <a:rPr lang="en-US" b="1" u="sng" dirty="0" smtClean="0"/>
              <a:t>developing</a:t>
            </a:r>
            <a:r>
              <a:rPr lang="en-US" b="1" dirty="0" smtClean="0"/>
              <a:t> </a:t>
            </a:r>
            <a:r>
              <a:rPr lang="en-US" b="1" u="sng" dirty="0" smtClean="0"/>
              <a:t>in the United States</a:t>
            </a:r>
            <a:r>
              <a:rPr lang="en-US" dirty="0" smtClean="0"/>
              <a:t>, New York City </a:t>
            </a:r>
            <a:r>
              <a:rPr lang="en-US" b="1" u="sng" dirty="0" smtClean="0"/>
              <a:t>has played</a:t>
            </a:r>
            <a:r>
              <a:rPr lang="en-US" dirty="0" smtClean="0"/>
              <a:t> a vital role.</a:t>
            </a:r>
          </a:p>
          <a:p>
            <a:pPr>
              <a:buNone/>
            </a:pPr>
            <a:r>
              <a:rPr lang="en-US" dirty="0" smtClean="0"/>
              <a:t>    A. relatively  </a:t>
            </a:r>
            <a:br>
              <a:rPr lang="en-US" dirty="0" smtClean="0"/>
            </a:br>
            <a:r>
              <a:rPr lang="en-US" dirty="0" smtClean="0"/>
              <a:t> B. developing  </a:t>
            </a:r>
            <a:br>
              <a:rPr lang="en-US" dirty="0" smtClean="0"/>
            </a:br>
            <a:r>
              <a:rPr lang="en-US" dirty="0" smtClean="0"/>
              <a:t> C. in the United States  </a:t>
            </a:r>
            <a:br>
              <a:rPr lang="en-US" dirty="0" smtClean="0"/>
            </a:br>
            <a:r>
              <a:rPr lang="en-US" dirty="0" smtClean="0"/>
              <a:t> D. has played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Interest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automatic data processing has</a:t>
            </a:r>
            <a:r>
              <a:rPr lang="en-US" b="1" dirty="0" smtClean="0"/>
              <a:t> </a:t>
            </a:r>
            <a:r>
              <a:rPr lang="en-US" b="1" u="sng" dirty="0" smtClean="0"/>
              <a:t>grown</a:t>
            </a:r>
            <a:r>
              <a:rPr lang="en-US" b="1" dirty="0" smtClean="0"/>
              <a:t> </a:t>
            </a:r>
            <a:r>
              <a:rPr lang="en-US" b="1" u="sng" dirty="0" smtClean="0"/>
              <a:t>rapid</a:t>
            </a:r>
            <a:r>
              <a:rPr lang="en-US" b="1" dirty="0" smtClean="0"/>
              <a:t> </a:t>
            </a:r>
            <a:r>
              <a:rPr lang="en-US" b="1" u="sng" dirty="0" smtClean="0"/>
              <a:t>since</a:t>
            </a:r>
            <a:r>
              <a:rPr lang="en-US" b="1" dirty="0" smtClean="0"/>
              <a:t> </a:t>
            </a:r>
            <a:r>
              <a:rPr lang="en-US" dirty="0" smtClean="0"/>
              <a:t>the first large calculators were introduced in 1950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B. grown  </a:t>
            </a:r>
            <a:br>
              <a:rPr lang="en-US" dirty="0" smtClean="0"/>
            </a:br>
            <a:r>
              <a:rPr lang="en-US" dirty="0" smtClean="0"/>
              <a:t> C. rapid  </a:t>
            </a:r>
            <a:br>
              <a:rPr lang="en-US" dirty="0" smtClean="0"/>
            </a:br>
            <a:r>
              <a:rPr lang="en-US" dirty="0" smtClean="0"/>
              <a:t> D. since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In the </a:t>
            </a:r>
            <a:r>
              <a:rPr lang="en-US" b="1" u="sng" dirty="0" smtClean="0"/>
              <a:t>relatively</a:t>
            </a:r>
            <a:r>
              <a:rPr lang="en-US" b="1" dirty="0" smtClean="0"/>
              <a:t> </a:t>
            </a:r>
            <a:r>
              <a:rPr lang="en-US" dirty="0" smtClean="0"/>
              <a:t>short history of industrial</a:t>
            </a:r>
            <a:r>
              <a:rPr lang="en-US" b="1" dirty="0" smtClean="0"/>
              <a:t> </a:t>
            </a:r>
            <a:r>
              <a:rPr lang="en-US" b="1" u="sng" dirty="0" smtClean="0"/>
              <a:t>developing</a:t>
            </a:r>
            <a:r>
              <a:rPr lang="en-US" b="1" dirty="0" smtClean="0"/>
              <a:t> </a:t>
            </a:r>
            <a:r>
              <a:rPr lang="en-US" b="1" u="sng" dirty="0" smtClean="0"/>
              <a:t>in the United States</a:t>
            </a:r>
            <a:r>
              <a:rPr lang="en-US" dirty="0" smtClean="0"/>
              <a:t>, New York City </a:t>
            </a:r>
            <a:r>
              <a:rPr lang="en-US" b="1" u="sng" dirty="0" smtClean="0"/>
              <a:t>has played</a:t>
            </a:r>
            <a:r>
              <a:rPr lang="en-US" dirty="0" smtClean="0"/>
              <a:t> a vital role.</a:t>
            </a:r>
          </a:p>
          <a:p>
            <a:pPr>
              <a:buNone/>
            </a:pPr>
            <a:r>
              <a:rPr lang="en-US" dirty="0" smtClean="0"/>
              <a:t>    A. relatively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developing  </a:t>
            </a:r>
            <a:br>
              <a:rPr lang="en-US" dirty="0" smtClean="0"/>
            </a:br>
            <a:r>
              <a:rPr lang="en-US" dirty="0" smtClean="0"/>
              <a:t> C. in the United States  </a:t>
            </a:r>
            <a:br>
              <a:rPr lang="en-US" dirty="0" smtClean="0"/>
            </a:br>
            <a:r>
              <a:rPr lang="en-US" dirty="0" smtClean="0"/>
              <a:t> D. has played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Interest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automatic data processing has</a:t>
            </a:r>
            <a:r>
              <a:rPr lang="en-US" b="1" dirty="0" smtClean="0"/>
              <a:t> </a:t>
            </a:r>
            <a:r>
              <a:rPr lang="en-US" b="1" u="sng" dirty="0" smtClean="0"/>
              <a:t>grown</a:t>
            </a:r>
            <a:r>
              <a:rPr lang="en-US" b="1" dirty="0" smtClean="0"/>
              <a:t> </a:t>
            </a:r>
            <a:r>
              <a:rPr lang="en-US" b="1" u="sng" dirty="0" smtClean="0"/>
              <a:t>rapid</a:t>
            </a:r>
            <a:r>
              <a:rPr lang="en-US" b="1" dirty="0" smtClean="0"/>
              <a:t> </a:t>
            </a:r>
            <a:r>
              <a:rPr lang="en-US" b="1" u="sng" dirty="0" smtClean="0"/>
              <a:t>since</a:t>
            </a:r>
            <a:r>
              <a:rPr lang="en-US" b="1" dirty="0" smtClean="0"/>
              <a:t> </a:t>
            </a:r>
            <a:r>
              <a:rPr lang="en-US" dirty="0" smtClean="0"/>
              <a:t>the first large calculators were introduced in 1950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B. grown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rapid  </a:t>
            </a:r>
            <a:br>
              <a:rPr lang="en-US" dirty="0" smtClean="0"/>
            </a:br>
            <a:r>
              <a:rPr lang="en-US" dirty="0" smtClean="0"/>
              <a:t> D. since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An ardent feminist, Margaret Fuller, </a:t>
            </a:r>
            <a:r>
              <a:rPr lang="en-US" b="1" u="sng" dirty="0" smtClean="0"/>
              <a:t>through</a:t>
            </a:r>
            <a:r>
              <a:rPr lang="en-US" b="1" dirty="0" smtClean="0"/>
              <a:t> </a:t>
            </a:r>
            <a:r>
              <a:rPr lang="en-US" dirty="0" smtClean="0"/>
              <a:t>her literature, asked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women </a:t>
            </a:r>
            <a:r>
              <a:rPr lang="en-US" b="1" u="sng" dirty="0" smtClean="0"/>
              <a:t>be</a:t>
            </a:r>
            <a:r>
              <a:rPr lang="en-US" b="1" dirty="0" smtClean="0"/>
              <a:t> </a:t>
            </a:r>
            <a:r>
              <a:rPr lang="en-US" dirty="0" smtClean="0"/>
              <a:t>given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fairly</a:t>
            </a:r>
            <a:r>
              <a:rPr lang="en-US" b="1" dirty="0" smtClean="0"/>
              <a:t> </a:t>
            </a:r>
            <a:r>
              <a:rPr lang="en-US" dirty="0" smtClean="0"/>
              <a:t>chance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through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be  </a:t>
            </a:r>
            <a:br>
              <a:rPr lang="en-US" dirty="0" smtClean="0"/>
            </a:br>
            <a:r>
              <a:rPr lang="en-US" dirty="0" smtClean="0"/>
              <a:t> D. fairly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</a:t>
            </a:r>
            <a:r>
              <a:rPr lang="en-US" b="1" dirty="0" smtClean="0"/>
              <a:t> </a:t>
            </a:r>
            <a:r>
              <a:rPr lang="en-US" b="1" u="sng" dirty="0" smtClean="0"/>
              <a:t>According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many educators</a:t>
            </a:r>
            <a:r>
              <a:rPr lang="en-US" b="1" dirty="0" smtClean="0"/>
              <a:t>, </a:t>
            </a:r>
            <a:r>
              <a:rPr lang="en-US" dirty="0" smtClean="0"/>
              <a:t>television should not</a:t>
            </a:r>
            <a:r>
              <a:rPr lang="en-US" b="1" dirty="0" smtClean="0"/>
              <a:t> </a:t>
            </a:r>
            <a:r>
              <a:rPr lang="en-US" b="1" u="sng" dirty="0" smtClean="0"/>
              <a:t>become</a:t>
            </a:r>
            <a:r>
              <a:rPr lang="en-US" b="1" dirty="0" smtClean="0"/>
              <a:t> </a:t>
            </a:r>
            <a:r>
              <a:rPr lang="en-US" dirty="0" smtClean="0"/>
              <a:t>a replacement for good teachers, and neither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computers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According  </a:t>
            </a:r>
            <a:br>
              <a:rPr lang="en-US" dirty="0" smtClean="0"/>
            </a:br>
            <a:r>
              <a:rPr lang="en-US" dirty="0" smtClean="0"/>
              <a:t> B. many educators  </a:t>
            </a:r>
            <a:br>
              <a:rPr lang="en-US" dirty="0" smtClean="0"/>
            </a:br>
            <a:r>
              <a:rPr lang="en-US" dirty="0" smtClean="0"/>
              <a:t> C. become  </a:t>
            </a:r>
            <a:br>
              <a:rPr lang="en-US" dirty="0" smtClean="0"/>
            </a:br>
            <a:r>
              <a:rPr lang="en-US" dirty="0" smtClean="0"/>
              <a:t> D. are 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An ardent feminist, Margaret Fuller, </a:t>
            </a:r>
            <a:r>
              <a:rPr lang="en-US" b="1" u="sng" dirty="0" smtClean="0"/>
              <a:t>through</a:t>
            </a:r>
            <a:r>
              <a:rPr lang="en-US" b="1" dirty="0" smtClean="0"/>
              <a:t> </a:t>
            </a:r>
            <a:r>
              <a:rPr lang="en-US" dirty="0" smtClean="0"/>
              <a:t>her literature, asked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 </a:t>
            </a:r>
            <a:r>
              <a:rPr lang="en-US" dirty="0" smtClean="0"/>
              <a:t>women </a:t>
            </a:r>
            <a:r>
              <a:rPr lang="en-US" b="1" u="sng" dirty="0" smtClean="0"/>
              <a:t>be</a:t>
            </a:r>
            <a:r>
              <a:rPr lang="en-US" b="1" dirty="0" smtClean="0"/>
              <a:t> </a:t>
            </a:r>
            <a:r>
              <a:rPr lang="en-US" dirty="0" smtClean="0"/>
              <a:t>given</a:t>
            </a:r>
            <a:r>
              <a:rPr lang="en-US" b="1" dirty="0" smtClean="0"/>
              <a:t> 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fairly</a:t>
            </a:r>
            <a:r>
              <a:rPr lang="en-US" b="1" dirty="0" smtClean="0"/>
              <a:t> </a:t>
            </a:r>
            <a:r>
              <a:rPr lang="en-US" dirty="0" smtClean="0"/>
              <a:t>chance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through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be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fairly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</a:t>
            </a:r>
            <a:r>
              <a:rPr lang="en-US" b="1" dirty="0" smtClean="0"/>
              <a:t> </a:t>
            </a:r>
            <a:r>
              <a:rPr lang="en-US" b="1" u="sng" dirty="0" smtClean="0"/>
              <a:t>According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many educators</a:t>
            </a:r>
            <a:r>
              <a:rPr lang="en-US" b="1" dirty="0" smtClean="0"/>
              <a:t>, </a:t>
            </a:r>
            <a:r>
              <a:rPr lang="en-US" dirty="0" smtClean="0"/>
              <a:t>television should not</a:t>
            </a:r>
            <a:r>
              <a:rPr lang="en-US" b="1" dirty="0" smtClean="0"/>
              <a:t> </a:t>
            </a:r>
            <a:r>
              <a:rPr lang="en-US" b="1" u="sng" dirty="0" smtClean="0"/>
              <a:t>become</a:t>
            </a:r>
            <a:r>
              <a:rPr lang="en-US" b="1" dirty="0" smtClean="0"/>
              <a:t> </a:t>
            </a:r>
            <a:r>
              <a:rPr lang="en-US" dirty="0" smtClean="0"/>
              <a:t>a replacement for good teachers, and neither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computers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According  </a:t>
            </a:r>
            <a:br>
              <a:rPr lang="en-US" dirty="0" smtClean="0"/>
            </a:br>
            <a:r>
              <a:rPr lang="en-US" dirty="0" smtClean="0"/>
              <a:t> B. many educators  </a:t>
            </a:r>
            <a:br>
              <a:rPr lang="en-US" dirty="0" smtClean="0"/>
            </a:br>
            <a:r>
              <a:rPr lang="en-US" dirty="0" smtClean="0"/>
              <a:t> C. become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are 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According to Amazon legends, men </a:t>
            </a:r>
            <a:r>
              <a:rPr lang="en-US" b="1" u="sng" dirty="0" smtClean="0"/>
              <a:t>were forced</a:t>
            </a:r>
            <a:r>
              <a:rPr lang="en-US" b="1" dirty="0" smtClean="0"/>
              <a:t> </a:t>
            </a:r>
            <a:r>
              <a:rPr lang="en-US" b="1" u="sng" dirty="0" smtClean="0"/>
              <a:t>to do</a:t>
            </a:r>
            <a:r>
              <a:rPr lang="en-US" b="1" dirty="0" smtClean="0"/>
              <a:t> </a:t>
            </a:r>
            <a:r>
              <a:rPr lang="en-US" dirty="0" smtClean="0"/>
              <a:t>all of the household tasks for </a:t>
            </a:r>
            <a:r>
              <a:rPr lang="en-US" b="1" dirty="0" smtClean="0"/>
              <a:t>the </a:t>
            </a:r>
            <a:r>
              <a:rPr lang="en-US" dirty="0" smtClean="0"/>
              <a:t>women warriors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governed and protected the cities</a:t>
            </a:r>
            <a:r>
              <a:rPr lang="en-US" b="1" dirty="0" smtClean="0"/>
              <a:t> </a:t>
            </a:r>
            <a:r>
              <a:rPr lang="en-US" b="1" u="sng" dirty="0" smtClean="0"/>
              <a:t>for they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were forced  </a:t>
            </a:r>
            <a:br>
              <a:rPr lang="en-US" dirty="0" smtClean="0"/>
            </a:br>
            <a:r>
              <a:rPr lang="en-US" dirty="0" smtClean="0"/>
              <a:t> B. to do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D. for they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The more the relative humidity reading</a:t>
            </a:r>
            <a:r>
              <a:rPr lang="en-US" b="1" dirty="0" smtClean="0"/>
              <a:t> </a:t>
            </a:r>
            <a:r>
              <a:rPr lang="en-US" b="1" u="sng" dirty="0" smtClean="0"/>
              <a:t>rises</a:t>
            </a:r>
            <a:r>
              <a:rPr lang="en-US" b="1" dirty="0" smtClean="0"/>
              <a:t>, </a:t>
            </a:r>
            <a:r>
              <a:rPr lang="en-US" b="1" u="sng" dirty="0" smtClean="0"/>
              <a:t>the worst</a:t>
            </a:r>
            <a:r>
              <a:rPr lang="en-US" b="1" dirty="0" smtClean="0"/>
              <a:t> </a:t>
            </a:r>
            <a:r>
              <a:rPr lang="en-US" dirty="0" smtClean="0"/>
              <a:t>the heat </a:t>
            </a:r>
            <a:r>
              <a:rPr lang="en-US" b="1" u="sng" dirty="0" smtClean="0"/>
              <a:t>affects</a:t>
            </a:r>
            <a:r>
              <a:rPr lang="en-US" b="1" dirty="0" smtClean="0"/>
              <a:t> </a:t>
            </a:r>
            <a:r>
              <a:rPr lang="en-US" b="1" u="sng" dirty="0" smtClean="0"/>
              <a:t>us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    A. rises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</a:t>
            </a:r>
            <a:r>
              <a:rPr lang="en-US" dirty="0" smtClean="0"/>
              <a:t> the worst  </a:t>
            </a:r>
            <a:br>
              <a:rPr lang="en-US" dirty="0" smtClean="0"/>
            </a:br>
            <a:r>
              <a:rPr lang="en-US" dirty="0" smtClean="0"/>
              <a:t> C. affects  </a:t>
            </a:r>
            <a:br>
              <a:rPr lang="en-US" dirty="0" smtClean="0"/>
            </a:br>
            <a:r>
              <a:rPr lang="en-US" dirty="0" smtClean="0"/>
              <a:t> D. us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According to Amazon legends, men </a:t>
            </a:r>
            <a:r>
              <a:rPr lang="en-US" b="1" u="sng" dirty="0" smtClean="0"/>
              <a:t>were forced</a:t>
            </a:r>
            <a:r>
              <a:rPr lang="en-US" b="1" dirty="0" smtClean="0"/>
              <a:t> </a:t>
            </a:r>
            <a:r>
              <a:rPr lang="en-US" b="1" u="sng" dirty="0" smtClean="0"/>
              <a:t>to do</a:t>
            </a:r>
            <a:r>
              <a:rPr lang="en-US" b="1" dirty="0" smtClean="0"/>
              <a:t> </a:t>
            </a:r>
            <a:r>
              <a:rPr lang="en-US" dirty="0" smtClean="0"/>
              <a:t>all of the household tasks for </a:t>
            </a:r>
            <a:r>
              <a:rPr lang="en-US" b="1" dirty="0" smtClean="0"/>
              <a:t>the </a:t>
            </a:r>
            <a:r>
              <a:rPr lang="en-US" dirty="0" smtClean="0"/>
              <a:t>women warriors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governed and protected the cities</a:t>
            </a:r>
            <a:r>
              <a:rPr lang="en-US" b="1" dirty="0" smtClean="0"/>
              <a:t> </a:t>
            </a:r>
            <a:r>
              <a:rPr lang="en-US" b="1" u="sng" dirty="0" smtClean="0"/>
              <a:t>for they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were forced  </a:t>
            </a:r>
            <a:br>
              <a:rPr lang="en-US" dirty="0" smtClean="0"/>
            </a:br>
            <a:r>
              <a:rPr lang="en-US" dirty="0" smtClean="0"/>
              <a:t> B. to do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for they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The more the relative humidity reading</a:t>
            </a:r>
            <a:r>
              <a:rPr lang="en-US" b="1" dirty="0" smtClean="0"/>
              <a:t> </a:t>
            </a:r>
            <a:r>
              <a:rPr lang="en-US" b="1" u="sng" dirty="0" smtClean="0"/>
              <a:t>rises</a:t>
            </a:r>
            <a:r>
              <a:rPr lang="en-US" b="1" dirty="0" smtClean="0"/>
              <a:t>, </a:t>
            </a:r>
            <a:r>
              <a:rPr lang="en-US" b="1" u="sng" dirty="0" smtClean="0"/>
              <a:t>the worst</a:t>
            </a:r>
            <a:r>
              <a:rPr lang="en-US" b="1" dirty="0" smtClean="0"/>
              <a:t> </a:t>
            </a:r>
            <a:r>
              <a:rPr lang="en-US" dirty="0" smtClean="0"/>
              <a:t>the heat </a:t>
            </a:r>
            <a:r>
              <a:rPr lang="en-US" b="1" u="sng" dirty="0" smtClean="0"/>
              <a:t>affects</a:t>
            </a:r>
            <a:r>
              <a:rPr lang="en-US" b="1" dirty="0" smtClean="0"/>
              <a:t> </a:t>
            </a:r>
            <a:r>
              <a:rPr lang="en-US" b="1" u="sng" dirty="0" smtClean="0"/>
              <a:t>us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    A. rises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</a:t>
            </a:r>
            <a:r>
              <a:rPr lang="en-US" dirty="0" smtClean="0"/>
              <a:t> the worst  </a:t>
            </a:r>
            <a:br>
              <a:rPr lang="en-US" dirty="0" smtClean="0"/>
            </a:br>
            <a:r>
              <a:rPr lang="en-US" dirty="0" smtClean="0"/>
              <a:t> C. affects  </a:t>
            </a:r>
            <a:br>
              <a:rPr lang="en-US" dirty="0" smtClean="0"/>
            </a:br>
            <a:r>
              <a:rPr lang="en-US" dirty="0" smtClean="0"/>
              <a:t> D. us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He </a:t>
            </a:r>
            <a:r>
              <a:rPr lang="en-US" b="1" u="sng" dirty="0" smtClean="0"/>
              <a:t>has been hoped</a:t>
            </a:r>
            <a:r>
              <a:rPr lang="en-US" b="1" dirty="0" smtClean="0"/>
              <a:t> </a:t>
            </a:r>
            <a:r>
              <a:rPr lang="en-US" dirty="0" smtClean="0"/>
              <a:t>for a raise for the</a:t>
            </a:r>
            <a:r>
              <a:rPr lang="en-US" b="1" dirty="0" smtClean="0"/>
              <a:t> </a:t>
            </a:r>
            <a:r>
              <a:rPr lang="en-US" b="1" u="sng" dirty="0" smtClean="0"/>
              <a:t>last</a:t>
            </a:r>
            <a:r>
              <a:rPr lang="en-US" b="1" dirty="0" smtClean="0"/>
              <a:t> </a:t>
            </a:r>
            <a:r>
              <a:rPr lang="en-US" dirty="0" smtClean="0"/>
              <a:t>four months, but his boss is reluctant</a:t>
            </a:r>
            <a:r>
              <a:rPr lang="en-US" b="1" dirty="0" smtClean="0"/>
              <a:t> </a:t>
            </a:r>
            <a:r>
              <a:rPr lang="en-US" b="1" u="sng" dirty="0" smtClean="0"/>
              <a:t>to give</a:t>
            </a:r>
            <a:r>
              <a:rPr lang="en-US" b="1" dirty="0" smtClean="0"/>
              <a:t> </a:t>
            </a:r>
            <a:r>
              <a:rPr lang="en-US" dirty="0" smtClean="0"/>
              <a:t>him</a:t>
            </a:r>
            <a:r>
              <a:rPr lang="en-US" b="1" dirty="0" smtClean="0"/>
              <a:t> </a:t>
            </a:r>
            <a:r>
              <a:rPr lang="en-US" b="1" u="sng" dirty="0" smtClean="0"/>
              <a:t>one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has been hoped  </a:t>
            </a:r>
            <a:br>
              <a:rPr lang="en-US" dirty="0" smtClean="0"/>
            </a:br>
            <a:r>
              <a:rPr lang="en-US" dirty="0" smtClean="0"/>
              <a:t> B. last  </a:t>
            </a:r>
            <a:br>
              <a:rPr lang="en-US" dirty="0" smtClean="0"/>
            </a:br>
            <a:r>
              <a:rPr lang="en-US" dirty="0" smtClean="0"/>
              <a:t> C. to give  </a:t>
            </a:r>
            <a:br>
              <a:rPr lang="en-US" dirty="0" smtClean="0"/>
            </a:br>
            <a:r>
              <a:rPr lang="en-US" dirty="0" smtClean="0"/>
              <a:t> D. one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Dorothea Dix worked </a:t>
            </a:r>
            <a:r>
              <a:rPr lang="en-US" b="1" u="sng" dirty="0" smtClean="0"/>
              <a:t>extensively</a:t>
            </a:r>
            <a:r>
              <a:rPr lang="en-US" b="1" dirty="0" smtClean="0"/>
              <a:t> </a:t>
            </a:r>
            <a:r>
              <a:rPr lang="en-US" b="1" u="sng" dirty="0" smtClean="0"/>
              <a:t>during the</a:t>
            </a:r>
            <a:r>
              <a:rPr lang="en-US" b="1" dirty="0" smtClean="0"/>
              <a:t> </a:t>
            </a:r>
            <a:r>
              <a:rPr lang="en-US" dirty="0" smtClean="0"/>
              <a:t>second half of the nineteenth century</a:t>
            </a:r>
            <a:r>
              <a:rPr lang="en-US" b="1" dirty="0" smtClean="0"/>
              <a:t> </a:t>
            </a:r>
            <a:r>
              <a:rPr lang="en-US" b="1" u="sng" dirty="0" smtClean="0"/>
              <a:t>to improve condition</a:t>
            </a:r>
            <a:r>
              <a:rPr lang="en-US" b="1" dirty="0" smtClean="0"/>
              <a:t> </a:t>
            </a:r>
            <a:r>
              <a:rPr lang="en-US" dirty="0" smtClean="0"/>
              <a:t>in mental health facilities and 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prisons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extensively  </a:t>
            </a:r>
            <a:br>
              <a:rPr lang="en-US" dirty="0" smtClean="0"/>
            </a:br>
            <a:r>
              <a:rPr lang="en-US" dirty="0" smtClean="0"/>
              <a:t> B. during the  </a:t>
            </a:r>
            <a:br>
              <a:rPr lang="en-US" dirty="0" smtClean="0"/>
            </a:br>
            <a:r>
              <a:rPr lang="en-US" dirty="0" smtClean="0"/>
              <a:t> C. to improve condition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29. </a:t>
            </a:r>
            <a:r>
              <a:rPr lang="en-US" b="1" u="sng" dirty="0" smtClean="0"/>
              <a:t>Because</a:t>
            </a:r>
            <a:r>
              <a:rPr lang="en-US" b="1" dirty="0" smtClean="0"/>
              <a:t> entertaining is </a:t>
            </a:r>
            <a:r>
              <a:rPr lang="en-US" b="1" u="sng" dirty="0" smtClean="0"/>
              <a:t>such a competitive</a:t>
            </a:r>
            <a:r>
              <a:rPr lang="en-US" b="1" dirty="0" smtClean="0"/>
              <a:t> business, a group of singers or musicians </a:t>
            </a:r>
            <a:r>
              <a:rPr lang="en-US" b="1" u="sng" dirty="0" smtClean="0"/>
              <a:t>needing</a:t>
            </a:r>
            <a:r>
              <a:rPr lang="en-US" b="1" dirty="0" smtClean="0"/>
              <a:t> a manager to help </a:t>
            </a:r>
            <a:r>
              <a:rPr lang="en-US" b="1" u="sng" dirty="0" smtClean="0"/>
              <a:t>market</a:t>
            </a:r>
            <a:r>
              <a:rPr lang="en-US" b="1" dirty="0" smtClean="0"/>
              <a:t> the music.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B. such a competitive  </a:t>
            </a:r>
            <a:br>
              <a:rPr lang="en-US" dirty="0" smtClean="0"/>
            </a:br>
            <a:r>
              <a:rPr lang="en-US" dirty="0" smtClean="0"/>
              <a:t> C. needing  </a:t>
            </a:r>
            <a:br>
              <a:rPr lang="en-US" dirty="0" smtClean="0"/>
            </a:br>
            <a:r>
              <a:rPr lang="en-US" dirty="0" smtClean="0"/>
              <a:t> D. market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dirty="0" smtClean="0"/>
              <a:t>30. </a:t>
            </a:r>
            <a:r>
              <a:rPr lang="en-US" b="1" u="sng" dirty="0" smtClean="0"/>
              <a:t>Male</a:t>
            </a:r>
            <a:r>
              <a:rPr lang="en-US" b="1" dirty="0" smtClean="0"/>
              <a:t> guppies, </a:t>
            </a:r>
            <a:r>
              <a:rPr lang="en-US" b="1" u="sng" dirty="0" smtClean="0"/>
              <a:t>like</a:t>
            </a:r>
            <a:r>
              <a:rPr lang="en-US" b="1" dirty="0" smtClean="0"/>
              <a:t> many other male fish, </a:t>
            </a:r>
            <a:r>
              <a:rPr lang="en-US" b="1" u="sng" dirty="0" smtClean="0"/>
              <a:t>are</a:t>
            </a:r>
            <a:r>
              <a:rPr lang="en-US" b="1" dirty="0" smtClean="0"/>
              <a:t> more </a:t>
            </a:r>
            <a:r>
              <a:rPr lang="en-US" b="1" u="sng" dirty="0" smtClean="0"/>
              <a:t>color</a:t>
            </a:r>
            <a:r>
              <a:rPr lang="en-US" b="1" dirty="0" smtClean="0"/>
              <a:t> than females.</a:t>
            </a:r>
          </a:p>
          <a:p>
            <a:pPr>
              <a:buNone/>
            </a:pPr>
            <a:r>
              <a:rPr lang="en-US" dirty="0" smtClean="0"/>
              <a:t>    A. Male  </a:t>
            </a:r>
            <a:br>
              <a:rPr lang="en-US" dirty="0" smtClean="0"/>
            </a:br>
            <a:r>
              <a:rPr lang="en-US" dirty="0" smtClean="0"/>
              <a:t> B. like  </a:t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D. color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29. </a:t>
            </a:r>
            <a:r>
              <a:rPr lang="en-US" b="1" u="sng" dirty="0" smtClean="0"/>
              <a:t>Because</a:t>
            </a:r>
            <a:r>
              <a:rPr lang="en-US" b="1" dirty="0" smtClean="0"/>
              <a:t> entertaining is </a:t>
            </a:r>
            <a:r>
              <a:rPr lang="en-US" b="1" u="sng" dirty="0" smtClean="0"/>
              <a:t>such a competitive</a:t>
            </a:r>
            <a:r>
              <a:rPr lang="en-US" b="1" dirty="0" smtClean="0"/>
              <a:t> business, a group of singers or musicians </a:t>
            </a:r>
            <a:r>
              <a:rPr lang="en-US" b="1" u="sng" dirty="0" smtClean="0"/>
              <a:t>needing</a:t>
            </a:r>
            <a:r>
              <a:rPr lang="en-US" b="1" dirty="0" smtClean="0"/>
              <a:t> a manager to help </a:t>
            </a:r>
            <a:r>
              <a:rPr lang="en-US" b="1" u="sng" dirty="0" smtClean="0"/>
              <a:t>market</a:t>
            </a:r>
            <a:r>
              <a:rPr lang="en-US" b="1" dirty="0" smtClean="0"/>
              <a:t> the music.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B. such a competitive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needing  </a:t>
            </a:r>
            <a:br>
              <a:rPr lang="en-US" dirty="0" smtClean="0"/>
            </a:br>
            <a:r>
              <a:rPr lang="en-US" dirty="0" smtClean="0"/>
              <a:t> D. market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dirty="0" smtClean="0"/>
              <a:t>30. </a:t>
            </a:r>
            <a:r>
              <a:rPr lang="en-US" b="1" u="sng" dirty="0" smtClean="0"/>
              <a:t>Male</a:t>
            </a:r>
            <a:r>
              <a:rPr lang="en-US" b="1" dirty="0" smtClean="0"/>
              <a:t> guppies, </a:t>
            </a:r>
            <a:r>
              <a:rPr lang="en-US" b="1" u="sng" dirty="0" smtClean="0"/>
              <a:t>like</a:t>
            </a:r>
            <a:r>
              <a:rPr lang="en-US" b="1" dirty="0" smtClean="0"/>
              <a:t> many other male fish, </a:t>
            </a:r>
            <a:r>
              <a:rPr lang="en-US" b="1" u="sng" dirty="0" smtClean="0"/>
              <a:t>are</a:t>
            </a:r>
            <a:r>
              <a:rPr lang="en-US" b="1" dirty="0" smtClean="0"/>
              <a:t> more </a:t>
            </a:r>
            <a:r>
              <a:rPr lang="en-US" b="1" u="sng" dirty="0" smtClean="0"/>
              <a:t>color</a:t>
            </a:r>
            <a:r>
              <a:rPr lang="en-US" b="1" dirty="0" smtClean="0"/>
              <a:t> than females.</a:t>
            </a:r>
          </a:p>
          <a:p>
            <a:pPr>
              <a:buNone/>
            </a:pPr>
            <a:r>
              <a:rPr lang="en-US" dirty="0" smtClean="0"/>
              <a:t>    A. Male  </a:t>
            </a:r>
            <a:br>
              <a:rPr lang="en-US" dirty="0" smtClean="0"/>
            </a:br>
            <a:r>
              <a:rPr lang="en-US" dirty="0" smtClean="0"/>
              <a:t> B. like  </a:t>
            </a:r>
            <a:br>
              <a:rPr lang="en-US" dirty="0" smtClean="0"/>
            </a:br>
            <a:r>
              <a:rPr lang="en-US" dirty="0" smtClean="0"/>
              <a:t> C. are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color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Mobile telephones </a:t>
            </a:r>
            <a:r>
              <a:rPr lang="en-US" b="1" u="sng" dirty="0" smtClean="0"/>
              <a:t>have</a:t>
            </a:r>
            <a:r>
              <a:rPr lang="en-US" dirty="0" smtClean="0"/>
              <a:t> replaced</a:t>
            </a:r>
            <a:r>
              <a:rPr lang="en-US" b="1" dirty="0" smtClean="0"/>
              <a:t> </a:t>
            </a:r>
            <a:r>
              <a:rPr lang="en-US" b="1" u="sng" dirty="0" smtClean="0"/>
              <a:t>the pagers</a:t>
            </a:r>
            <a:r>
              <a:rPr lang="en-US" b="1" dirty="0" smtClean="0"/>
              <a:t> </a:t>
            </a:r>
            <a:r>
              <a:rPr lang="en-US" dirty="0" smtClean="0"/>
              <a:t>as the </a:t>
            </a:r>
            <a:r>
              <a:rPr lang="en-US" b="1" u="sng" dirty="0" smtClean="0"/>
              <a:t>most common </a:t>
            </a:r>
            <a:r>
              <a:rPr lang="en-US" dirty="0" smtClean="0"/>
              <a:t>accouterments of the</a:t>
            </a:r>
            <a:r>
              <a:rPr lang="en-US" b="1" dirty="0" smtClean="0"/>
              <a:t> </a:t>
            </a:r>
            <a:r>
              <a:rPr lang="en-US" b="1" u="sng" dirty="0" smtClean="0"/>
              <a:t>up-to-date</a:t>
            </a:r>
            <a:r>
              <a:rPr lang="en-US" b="1" dirty="0" smtClean="0"/>
              <a:t> </a:t>
            </a:r>
            <a:r>
              <a:rPr lang="en-US" dirty="0" smtClean="0"/>
              <a:t>young businessperson.</a:t>
            </a:r>
          </a:p>
          <a:p>
            <a:pPr>
              <a:buNone/>
            </a:pPr>
            <a:r>
              <a:rPr lang="en-US" dirty="0" smtClean="0"/>
              <a:t>    A. have  </a:t>
            </a:r>
            <a:br>
              <a:rPr lang="en-US" dirty="0" smtClean="0"/>
            </a:br>
            <a:r>
              <a:rPr lang="en-US" dirty="0" smtClean="0"/>
              <a:t> B. the pagers  </a:t>
            </a:r>
            <a:br>
              <a:rPr lang="en-US" dirty="0" smtClean="0"/>
            </a:br>
            <a:r>
              <a:rPr lang="en-US" dirty="0" smtClean="0"/>
              <a:t> C. most common  </a:t>
            </a:r>
            <a:br>
              <a:rPr lang="en-US" dirty="0" smtClean="0"/>
            </a:br>
            <a:r>
              <a:rPr lang="en-US" dirty="0" smtClean="0"/>
              <a:t> D. up-to-date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Mosquitoes are </a:t>
            </a:r>
            <a:r>
              <a:rPr lang="en-US" b="1" u="sng" dirty="0" smtClean="0"/>
              <a:t>such</a:t>
            </a:r>
            <a:r>
              <a:rPr lang="en-US" b="1" dirty="0" smtClean="0"/>
              <a:t> </a:t>
            </a:r>
            <a:r>
              <a:rPr lang="en-US" dirty="0" smtClean="0"/>
              <a:t>fast breeders that it is almost impossible to control them</a:t>
            </a:r>
            <a:r>
              <a:rPr lang="en-US" b="1" dirty="0" smtClean="0"/>
              <a:t> </a:t>
            </a:r>
            <a:r>
              <a:rPr lang="en-US" b="1" u="sng" dirty="0" smtClean="0"/>
              <a:t>either</a:t>
            </a:r>
            <a:r>
              <a:rPr lang="en-US" b="1" dirty="0" smtClean="0"/>
              <a:t> </a:t>
            </a:r>
            <a:r>
              <a:rPr lang="en-US" dirty="0" smtClean="0"/>
              <a:t>by</a:t>
            </a:r>
            <a:r>
              <a:rPr lang="en-US" b="1" dirty="0" smtClean="0"/>
              <a:t> </a:t>
            </a:r>
            <a:r>
              <a:rPr lang="en-US" dirty="0" smtClean="0"/>
              <a:t>draining areas where </a:t>
            </a:r>
            <a:r>
              <a:rPr lang="en-US" b="1" u="sng" dirty="0" smtClean="0"/>
              <a:t>they breed</a:t>
            </a:r>
            <a:r>
              <a:rPr lang="en-US" b="1" dirty="0" smtClean="0"/>
              <a:t> </a:t>
            </a:r>
            <a:r>
              <a:rPr lang="en-US" dirty="0" smtClean="0"/>
              <a:t>or</a:t>
            </a:r>
            <a:r>
              <a:rPr lang="en-US" b="1" dirty="0" smtClean="0"/>
              <a:t> </a:t>
            </a:r>
            <a:r>
              <a:rPr lang="en-US" b="1" u="sng" dirty="0" smtClean="0"/>
              <a:t>to spray</a:t>
            </a:r>
            <a:r>
              <a:rPr lang="en-US" b="1" dirty="0" smtClean="0"/>
              <a:t> </a:t>
            </a:r>
            <a:r>
              <a:rPr lang="en-US" dirty="0" smtClean="0"/>
              <a:t>them with pesticides.</a:t>
            </a:r>
          </a:p>
          <a:p>
            <a:pPr>
              <a:buNone/>
            </a:pPr>
            <a:r>
              <a:rPr lang="en-US" dirty="0" smtClean="0"/>
              <a:t>    A. such  </a:t>
            </a:r>
            <a:br>
              <a:rPr lang="en-US" dirty="0" smtClean="0"/>
            </a:br>
            <a:r>
              <a:rPr lang="en-US" dirty="0" smtClean="0"/>
              <a:t> B. either  </a:t>
            </a:r>
            <a:br>
              <a:rPr lang="en-US" dirty="0" smtClean="0"/>
            </a:br>
            <a:r>
              <a:rPr lang="en-US" dirty="0" smtClean="0"/>
              <a:t> C. they breed  </a:t>
            </a:r>
            <a:br>
              <a:rPr lang="en-US" dirty="0" smtClean="0"/>
            </a:br>
            <a:r>
              <a:rPr lang="en-US" dirty="0" smtClean="0"/>
              <a:t> D. to spray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Mobile telephones </a:t>
            </a:r>
            <a:r>
              <a:rPr lang="en-US" b="1" u="sng" dirty="0" smtClean="0"/>
              <a:t>have</a:t>
            </a:r>
            <a:r>
              <a:rPr lang="en-US" dirty="0" smtClean="0"/>
              <a:t> replaced</a:t>
            </a:r>
            <a:r>
              <a:rPr lang="en-US" b="1" dirty="0" smtClean="0"/>
              <a:t> </a:t>
            </a:r>
            <a:r>
              <a:rPr lang="en-US" b="1" u="sng" dirty="0" smtClean="0"/>
              <a:t>the pagers</a:t>
            </a:r>
            <a:r>
              <a:rPr lang="en-US" b="1" dirty="0" smtClean="0"/>
              <a:t> </a:t>
            </a:r>
            <a:r>
              <a:rPr lang="en-US" dirty="0" smtClean="0"/>
              <a:t>as the </a:t>
            </a:r>
            <a:r>
              <a:rPr lang="en-US" b="1" u="sng" dirty="0" smtClean="0"/>
              <a:t>most common </a:t>
            </a:r>
            <a:r>
              <a:rPr lang="en-US" dirty="0" smtClean="0"/>
              <a:t>accouterments of the</a:t>
            </a:r>
            <a:r>
              <a:rPr lang="en-US" b="1" dirty="0" smtClean="0"/>
              <a:t> </a:t>
            </a:r>
            <a:r>
              <a:rPr lang="en-US" b="1" u="sng" dirty="0" smtClean="0"/>
              <a:t>up-to-date</a:t>
            </a:r>
            <a:r>
              <a:rPr lang="en-US" b="1" dirty="0" smtClean="0"/>
              <a:t> </a:t>
            </a:r>
            <a:r>
              <a:rPr lang="en-US" dirty="0" smtClean="0"/>
              <a:t>young businessperson.</a:t>
            </a:r>
          </a:p>
          <a:p>
            <a:pPr>
              <a:buNone/>
            </a:pPr>
            <a:r>
              <a:rPr lang="en-US" dirty="0" smtClean="0"/>
              <a:t>    A. have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the pagers  </a:t>
            </a:r>
            <a:br>
              <a:rPr lang="en-US" dirty="0" smtClean="0"/>
            </a:br>
            <a:r>
              <a:rPr lang="en-US" dirty="0" smtClean="0"/>
              <a:t> C. most common  </a:t>
            </a:r>
            <a:br>
              <a:rPr lang="en-US" dirty="0" smtClean="0"/>
            </a:br>
            <a:r>
              <a:rPr lang="en-US" dirty="0" smtClean="0"/>
              <a:t> D. up-to-date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Mosquitoes are </a:t>
            </a:r>
            <a:r>
              <a:rPr lang="en-US" b="1" u="sng" dirty="0" smtClean="0"/>
              <a:t>such</a:t>
            </a:r>
            <a:r>
              <a:rPr lang="en-US" b="1" dirty="0" smtClean="0"/>
              <a:t> </a:t>
            </a:r>
            <a:r>
              <a:rPr lang="en-US" dirty="0" smtClean="0"/>
              <a:t>fast breeders that it is almost impossible to control them</a:t>
            </a:r>
            <a:r>
              <a:rPr lang="en-US" b="1" dirty="0" smtClean="0"/>
              <a:t> </a:t>
            </a:r>
            <a:r>
              <a:rPr lang="en-US" b="1" u="sng" dirty="0" smtClean="0"/>
              <a:t>either</a:t>
            </a:r>
            <a:r>
              <a:rPr lang="en-US" b="1" dirty="0" smtClean="0"/>
              <a:t> </a:t>
            </a:r>
            <a:r>
              <a:rPr lang="en-US" dirty="0" smtClean="0"/>
              <a:t>by</a:t>
            </a:r>
            <a:r>
              <a:rPr lang="en-US" b="1" dirty="0" smtClean="0"/>
              <a:t> </a:t>
            </a:r>
            <a:r>
              <a:rPr lang="en-US" dirty="0" smtClean="0"/>
              <a:t>draining areas where </a:t>
            </a:r>
            <a:r>
              <a:rPr lang="en-US" b="1" u="sng" dirty="0" smtClean="0"/>
              <a:t>they breed</a:t>
            </a:r>
            <a:r>
              <a:rPr lang="en-US" b="1" dirty="0" smtClean="0"/>
              <a:t> </a:t>
            </a:r>
            <a:r>
              <a:rPr lang="en-US" dirty="0" smtClean="0"/>
              <a:t>or</a:t>
            </a:r>
            <a:r>
              <a:rPr lang="en-US" b="1" dirty="0" smtClean="0"/>
              <a:t> </a:t>
            </a:r>
            <a:r>
              <a:rPr lang="en-US" b="1" u="sng" dirty="0" smtClean="0"/>
              <a:t>to spray</a:t>
            </a:r>
            <a:r>
              <a:rPr lang="en-US" b="1" dirty="0" smtClean="0"/>
              <a:t> </a:t>
            </a:r>
            <a:r>
              <a:rPr lang="en-US" dirty="0" smtClean="0"/>
              <a:t>them with pesticides.</a:t>
            </a:r>
          </a:p>
          <a:p>
            <a:pPr>
              <a:buNone/>
            </a:pPr>
            <a:r>
              <a:rPr lang="en-US" dirty="0" smtClean="0"/>
              <a:t>    A. such  </a:t>
            </a:r>
            <a:br>
              <a:rPr lang="en-US" dirty="0" smtClean="0"/>
            </a:br>
            <a:r>
              <a:rPr lang="en-US" dirty="0" smtClean="0"/>
              <a:t> B. either  </a:t>
            </a:r>
            <a:br>
              <a:rPr lang="en-US" dirty="0" smtClean="0"/>
            </a:br>
            <a:r>
              <a:rPr lang="en-US" dirty="0" smtClean="0"/>
              <a:t> C. they breed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 spray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philanthropist</a:t>
            </a:r>
            <a:r>
              <a:rPr lang="en-US" b="1" dirty="0" smtClean="0"/>
              <a:t> </a:t>
            </a:r>
            <a:r>
              <a:rPr lang="en-US" b="1" u="sng" dirty="0" smtClean="0"/>
              <a:t>did not</a:t>
            </a:r>
            <a:r>
              <a:rPr lang="en-US" b="1" dirty="0" smtClean="0"/>
              <a:t> </a:t>
            </a:r>
            <a:r>
              <a:rPr lang="en-US" dirty="0" smtClean="0"/>
              <a:t>feel sad </a:t>
            </a:r>
            <a:r>
              <a:rPr lang="en-US" b="1" u="sng" dirty="0" smtClean="0"/>
              <a:t>when</a:t>
            </a:r>
            <a:r>
              <a:rPr lang="en-US" dirty="0" smtClean="0"/>
              <a:t> he donated</a:t>
            </a:r>
            <a:r>
              <a:rPr lang="en-US" b="1" dirty="0" smtClean="0"/>
              <a:t> </a:t>
            </a:r>
            <a:r>
              <a:rPr lang="en-US" b="1" u="sng" dirty="0" smtClean="0"/>
              <a:t>his only</a:t>
            </a:r>
            <a:r>
              <a:rPr lang="en-US" b="1" dirty="0" smtClean="0"/>
              <a:t> </a:t>
            </a:r>
            <a:r>
              <a:rPr lang="en-US" dirty="0" smtClean="0"/>
              <a:t>to the museum.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did not  </a:t>
            </a:r>
            <a:br>
              <a:rPr lang="en-US" dirty="0" smtClean="0"/>
            </a:br>
            <a:r>
              <a:rPr lang="en-US" dirty="0" smtClean="0"/>
              <a:t> C. when  </a:t>
            </a:r>
            <a:br>
              <a:rPr lang="en-US" dirty="0" smtClean="0"/>
            </a:br>
            <a:r>
              <a:rPr lang="en-US" dirty="0" smtClean="0"/>
              <a:t> D. his only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1931 Jane Addams</a:t>
            </a:r>
            <a:r>
              <a:rPr lang="en-US" b="1" dirty="0" smtClean="0"/>
              <a:t> </a:t>
            </a:r>
            <a:r>
              <a:rPr lang="en-US" b="1" u="sng" dirty="0" smtClean="0"/>
              <a:t>was</a:t>
            </a:r>
            <a:r>
              <a:rPr lang="en-US" dirty="0" smtClean="0"/>
              <a:t> a Nobel Peace Prize recipient for</a:t>
            </a:r>
            <a:r>
              <a:rPr lang="en-US" b="1" dirty="0" smtClean="0"/>
              <a:t> </a:t>
            </a:r>
            <a:r>
              <a:rPr lang="en-US" b="1" u="sng" dirty="0" smtClean="0"/>
              <a:t>she </a:t>
            </a:r>
            <a:r>
              <a:rPr lang="en-US" dirty="0" smtClean="0"/>
              <a:t>humanitarian</a:t>
            </a:r>
            <a:r>
              <a:rPr lang="en-US" b="1" dirty="0" smtClean="0"/>
              <a:t> </a:t>
            </a:r>
            <a:r>
              <a:rPr lang="en-US" b="1" u="sng" dirty="0" smtClean="0"/>
              <a:t>achievements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B. was  </a:t>
            </a:r>
            <a:br>
              <a:rPr lang="en-US" dirty="0" smtClean="0"/>
            </a:br>
            <a:r>
              <a:rPr lang="en-US" dirty="0" smtClean="0"/>
              <a:t> C. she  </a:t>
            </a:r>
            <a:br>
              <a:rPr lang="en-US" dirty="0" smtClean="0"/>
            </a:br>
            <a:r>
              <a:rPr lang="en-US" dirty="0" smtClean="0"/>
              <a:t> D. achievements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philanthropist</a:t>
            </a:r>
            <a:r>
              <a:rPr lang="en-US" b="1" dirty="0" smtClean="0"/>
              <a:t> </a:t>
            </a:r>
            <a:r>
              <a:rPr lang="en-US" b="1" u="sng" dirty="0" smtClean="0"/>
              <a:t>did not</a:t>
            </a:r>
            <a:r>
              <a:rPr lang="en-US" b="1" dirty="0" smtClean="0"/>
              <a:t> </a:t>
            </a:r>
            <a:r>
              <a:rPr lang="en-US" dirty="0" smtClean="0"/>
              <a:t>feel sad </a:t>
            </a:r>
            <a:r>
              <a:rPr lang="en-US" b="1" u="sng" dirty="0" smtClean="0"/>
              <a:t>when</a:t>
            </a:r>
            <a:r>
              <a:rPr lang="en-US" dirty="0" smtClean="0"/>
              <a:t> he donated</a:t>
            </a:r>
            <a:r>
              <a:rPr lang="en-US" b="1" dirty="0" smtClean="0"/>
              <a:t> </a:t>
            </a:r>
            <a:r>
              <a:rPr lang="en-US" b="1" u="sng" dirty="0" smtClean="0"/>
              <a:t>his only</a:t>
            </a:r>
            <a:r>
              <a:rPr lang="en-US" b="1" dirty="0" smtClean="0"/>
              <a:t> </a:t>
            </a:r>
            <a:r>
              <a:rPr lang="en-US" dirty="0" smtClean="0"/>
              <a:t>to the museum.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did not  </a:t>
            </a:r>
            <a:br>
              <a:rPr lang="en-US" dirty="0" smtClean="0"/>
            </a:br>
            <a:r>
              <a:rPr lang="en-US" dirty="0" smtClean="0"/>
              <a:t> C. when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his only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1931 Jane Addams</a:t>
            </a:r>
            <a:r>
              <a:rPr lang="en-US" b="1" dirty="0" smtClean="0"/>
              <a:t> </a:t>
            </a:r>
            <a:r>
              <a:rPr lang="en-US" b="1" u="sng" dirty="0" smtClean="0"/>
              <a:t>was</a:t>
            </a:r>
            <a:r>
              <a:rPr lang="en-US" dirty="0" smtClean="0"/>
              <a:t> a Nobel Peace Prize recipient for</a:t>
            </a:r>
            <a:r>
              <a:rPr lang="en-US" b="1" dirty="0" smtClean="0"/>
              <a:t> </a:t>
            </a:r>
            <a:r>
              <a:rPr lang="en-US" b="1" u="sng" dirty="0" smtClean="0"/>
              <a:t>she </a:t>
            </a:r>
            <a:r>
              <a:rPr lang="en-US" dirty="0" smtClean="0"/>
              <a:t>humanitarian</a:t>
            </a:r>
            <a:r>
              <a:rPr lang="en-US" b="1" dirty="0" smtClean="0"/>
              <a:t> </a:t>
            </a:r>
            <a:r>
              <a:rPr lang="en-US" b="1" u="sng" dirty="0" smtClean="0"/>
              <a:t>achievements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B. was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she  </a:t>
            </a:r>
            <a:br>
              <a:rPr lang="en-US" dirty="0" smtClean="0"/>
            </a:br>
            <a:r>
              <a:rPr lang="en-US" dirty="0" smtClean="0"/>
              <a:t> D. achievements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Carbohydrates</a:t>
            </a:r>
            <a:r>
              <a:rPr lang="en-US" b="1" dirty="0" smtClean="0"/>
              <a:t> </a:t>
            </a:r>
            <a:r>
              <a:rPr lang="en-US" b="1" u="sng" dirty="0" smtClean="0"/>
              <a:t>and fats</a:t>
            </a:r>
            <a:r>
              <a:rPr lang="en-US" b="1" dirty="0" smtClean="0"/>
              <a:t> </a:t>
            </a:r>
            <a:r>
              <a:rPr lang="en-US" dirty="0" smtClean="0"/>
              <a:t>are two essential</a:t>
            </a:r>
            <a:r>
              <a:rPr lang="en-US" b="1" dirty="0" smtClean="0"/>
              <a:t> </a:t>
            </a:r>
            <a:r>
              <a:rPr lang="en-US" b="1" u="sng" dirty="0" smtClean="0"/>
              <a:t>sources</a:t>
            </a:r>
            <a:r>
              <a:rPr lang="en-US" b="1" dirty="0" smtClean="0"/>
              <a:t> </a:t>
            </a:r>
            <a:r>
              <a:rPr lang="en-US" dirty="0" smtClean="0"/>
              <a:t>of energy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dirty="0" smtClean="0"/>
              <a:t> animal </a:t>
            </a:r>
            <a:r>
              <a:rPr lang="en-US" b="1" u="sng" dirty="0" smtClean="0"/>
              <a:t>grow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and fats  </a:t>
            </a:r>
            <a:br>
              <a:rPr lang="en-US" dirty="0" smtClean="0"/>
            </a:br>
            <a:r>
              <a:rPr lang="en-US" dirty="0" smtClean="0"/>
              <a:t> B. sources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D. grow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Located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the cranial cavity in the skull, </a:t>
            </a:r>
            <a:r>
              <a:rPr lang="en-US" b="1" u="sng" dirty="0" smtClean="0"/>
              <a:t>the brain</a:t>
            </a:r>
            <a:r>
              <a:rPr lang="en-US" b="1" dirty="0" smtClean="0"/>
              <a:t> </a:t>
            </a:r>
            <a:r>
              <a:rPr lang="en-US" dirty="0" smtClean="0"/>
              <a:t>is the</a:t>
            </a:r>
            <a:r>
              <a:rPr lang="en-US" b="1" dirty="0" smtClean="0"/>
              <a:t> </a:t>
            </a:r>
            <a:r>
              <a:rPr lang="en-US" b="1" u="sng" dirty="0" smtClean="0"/>
              <a:t>larger</a:t>
            </a:r>
            <a:r>
              <a:rPr lang="en-US" b="1" dirty="0" smtClean="0"/>
              <a:t> </a:t>
            </a:r>
            <a:r>
              <a:rPr lang="en-US" dirty="0" smtClean="0"/>
              <a:t>mass of nerve tissue in the</a:t>
            </a:r>
            <a:r>
              <a:rPr lang="en-US" b="1" dirty="0" smtClean="0"/>
              <a:t> </a:t>
            </a:r>
            <a:r>
              <a:rPr lang="en-US" b="1" u="sng" dirty="0" smtClean="0"/>
              <a:t>human body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B. the brain  </a:t>
            </a:r>
            <a:br>
              <a:rPr lang="en-US" dirty="0" smtClean="0"/>
            </a:br>
            <a:r>
              <a:rPr lang="en-US" dirty="0" smtClean="0"/>
              <a:t> C</a:t>
            </a:r>
            <a:r>
              <a:rPr lang="en-US" b="1" dirty="0" smtClean="0"/>
              <a:t>.</a:t>
            </a:r>
            <a:r>
              <a:rPr lang="en-US" dirty="0" smtClean="0"/>
              <a:t> larger  </a:t>
            </a:r>
            <a:br>
              <a:rPr lang="en-US" dirty="0" smtClean="0"/>
            </a:br>
            <a:r>
              <a:rPr lang="en-US" dirty="0" smtClean="0"/>
              <a:t> D. human body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Carbohydrates</a:t>
            </a:r>
            <a:r>
              <a:rPr lang="en-US" b="1" dirty="0" smtClean="0"/>
              <a:t> </a:t>
            </a:r>
            <a:r>
              <a:rPr lang="en-US" b="1" u="sng" dirty="0" smtClean="0"/>
              <a:t>and fats</a:t>
            </a:r>
            <a:r>
              <a:rPr lang="en-US" b="1" dirty="0" smtClean="0"/>
              <a:t> </a:t>
            </a:r>
            <a:r>
              <a:rPr lang="en-US" dirty="0" smtClean="0"/>
              <a:t>are two essential</a:t>
            </a:r>
            <a:r>
              <a:rPr lang="en-US" b="1" dirty="0" smtClean="0"/>
              <a:t> </a:t>
            </a:r>
            <a:r>
              <a:rPr lang="en-US" b="1" u="sng" dirty="0" smtClean="0"/>
              <a:t>sources</a:t>
            </a:r>
            <a:r>
              <a:rPr lang="en-US" b="1" dirty="0" smtClean="0"/>
              <a:t> </a:t>
            </a:r>
            <a:r>
              <a:rPr lang="en-US" dirty="0" smtClean="0"/>
              <a:t>of energy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dirty="0" smtClean="0"/>
              <a:t> animal </a:t>
            </a:r>
            <a:r>
              <a:rPr lang="en-US" b="1" u="sng" dirty="0" smtClean="0"/>
              <a:t>grow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and fats  </a:t>
            </a:r>
            <a:br>
              <a:rPr lang="en-US" dirty="0" smtClean="0"/>
            </a:br>
            <a:r>
              <a:rPr lang="en-US" dirty="0" smtClean="0"/>
              <a:t> B. sources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grow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Located </a:t>
            </a:r>
            <a:r>
              <a:rPr lang="en-US" b="1" u="sng" dirty="0" smtClean="0"/>
              <a:t>in</a:t>
            </a:r>
            <a:r>
              <a:rPr lang="en-US" b="1" dirty="0" smtClean="0"/>
              <a:t> </a:t>
            </a:r>
            <a:r>
              <a:rPr lang="en-US" dirty="0" smtClean="0"/>
              <a:t>the cranial cavity in the skull, </a:t>
            </a:r>
            <a:r>
              <a:rPr lang="en-US" b="1" u="sng" dirty="0" smtClean="0"/>
              <a:t>the brain</a:t>
            </a:r>
            <a:r>
              <a:rPr lang="en-US" b="1" dirty="0" smtClean="0"/>
              <a:t> </a:t>
            </a:r>
            <a:r>
              <a:rPr lang="en-US" dirty="0" smtClean="0"/>
              <a:t>is the</a:t>
            </a:r>
            <a:r>
              <a:rPr lang="en-US" b="1" dirty="0" smtClean="0"/>
              <a:t> </a:t>
            </a:r>
            <a:r>
              <a:rPr lang="en-US" b="1" u="sng" dirty="0" smtClean="0"/>
              <a:t>larger</a:t>
            </a:r>
            <a:r>
              <a:rPr lang="en-US" b="1" dirty="0" smtClean="0"/>
              <a:t> </a:t>
            </a:r>
            <a:r>
              <a:rPr lang="en-US" dirty="0" smtClean="0"/>
              <a:t>mass of nerve tissue in the</a:t>
            </a:r>
            <a:r>
              <a:rPr lang="en-US" b="1" dirty="0" smtClean="0"/>
              <a:t> </a:t>
            </a:r>
            <a:r>
              <a:rPr lang="en-US" b="1" u="sng" dirty="0" smtClean="0"/>
              <a:t>human body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B. the brain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</a:t>
            </a:r>
            <a:r>
              <a:rPr lang="en-US" dirty="0" smtClean="0"/>
              <a:t> larger  </a:t>
            </a:r>
            <a:br>
              <a:rPr lang="en-US" dirty="0" smtClean="0"/>
            </a:br>
            <a:r>
              <a:rPr lang="en-US" dirty="0" smtClean="0"/>
              <a:t> D. human body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133</Words>
  <Application>Microsoft Office PowerPoint</Application>
  <PresentationFormat>On-screen Show (4:3)</PresentationFormat>
  <Paragraphs>138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10</cp:revision>
  <dcterms:created xsi:type="dcterms:W3CDTF">2014-02-14T11:06:47Z</dcterms:created>
  <dcterms:modified xsi:type="dcterms:W3CDTF">2015-04-08T16:38:03Z</dcterms:modified>
</cp:coreProperties>
</file>