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57" r:id="rId12"/>
    <p:sldId id="297" r:id="rId13"/>
    <p:sldId id="296" r:id="rId14"/>
    <p:sldId id="277" r:id="rId15"/>
    <p:sldId id="276" r:id="rId16"/>
    <p:sldId id="275" r:id="rId17"/>
    <p:sldId id="274" r:id="rId18"/>
    <p:sldId id="273" r:id="rId19"/>
    <p:sldId id="272" r:id="rId20"/>
    <p:sldId id="271" r:id="rId21"/>
    <p:sldId id="270" r:id="rId22"/>
    <p:sldId id="269" r:id="rId23"/>
    <p:sldId id="268" r:id="rId24"/>
    <p:sldId id="267" r:id="rId25"/>
    <p:sldId id="279" r:id="rId26"/>
    <p:sldId id="278" r:id="rId27"/>
    <p:sldId id="291" r:id="rId28"/>
    <p:sldId id="290" r:id="rId29"/>
    <p:sldId id="289" r:id="rId30"/>
    <p:sldId id="288" r:id="rId31"/>
    <p:sldId id="287" r:id="rId32"/>
    <p:sldId id="286" r:id="rId33"/>
    <p:sldId id="285" r:id="rId34"/>
    <p:sldId id="284" r:id="rId35"/>
    <p:sldId id="283" r:id="rId36"/>
    <p:sldId id="282" r:id="rId37"/>
    <p:sldId id="281" r:id="rId38"/>
    <p:sldId id="280" r:id="rId39"/>
    <p:sldId id="295" r:id="rId40"/>
    <p:sldId id="294" r:id="rId41"/>
    <p:sldId id="293" r:id="rId42"/>
    <p:sldId id="292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96386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29225" y="1801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7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91597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29625" y="908720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571" y="2348880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3192" y="4005064"/>
            <a:ext cx="2149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PART 7</a:t>
            </a:r>
            <a:endParaRPr lang="en-IN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5. I would like to </a:t>
            </a:r>
            <a:r>
              <a:rPr lang="en-IN" sz="3200" b="1" dirty="0" smtClean="0"/>
              <a:t>explain you the scenario </a:t>
            </a:r>
            <a:r>
              <a:rPr lang="en-IN" sz="3200" b="1" dirty="0"/>
              <a:t>from the ....... beginning.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simple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same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extreme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very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I would like to explain you the scenario from the ....... beginning.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simple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same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extreme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very</a:t>
            </a:r>
            <a:endParaRPr lang="en-I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92696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6. I cannot make any arrangements for the meeting as I have a……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busy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tight schedule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no time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other meetings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6. I cannot make any arrangements for the meeting as I have a……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busy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B tight schedule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no time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other meetings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</a:t>
            </a:r>
            <a:r>
              <a:rPr lang="en-IN" sz="3200" b="1" dirty="0"/>
              <a:t>Candidate: Not to me, </a:t>
            </a:r>
            <a:r>
              <a:rPr lang="en-IN" sz="3200" b="1" dirty="0" smtClean="0"/>
              <a:t>it isn’t …….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700808"/>
            <a:ext cx="37444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myself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my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I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mine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Candidate: Not to me, it isn’t …….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55679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myself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mine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</a:t>
            </a:r>
            <a:r>
              <a:rPr lang="en-IN" sz="3200" b="1" dirty="0"/>
              <a:t>For the </a:t>
            </a:r>
            <a:r>
              <a:rPr lang="en-IN" sz="3200" b="1" dirty="0" smtClean="0"/>
              <a:t>next week </a:t>
            </a:r>
            <a:r>
              <a:rPr lang="en-IN" sz="3200" b="1" dirty="0"/>
              <a:t>it will be possible to buy just one ....... of </a:t>
            </a:r>
            <a:r>
              <a:rPr lang="en-IN" sz="3200" b="1" dirty="0" smtClean="0"/>
              <a:t>grapes </a:t>
            </a:r>
            <a:r>
              <a:rPr lang="en-IN" sz="3200" b="1" dirty="0"/>
              <a:t>and get one more free.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780928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bunch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branch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dozen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liter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For the next week it will be possible to buy just one ....... of grapes and get one more free.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A bunch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branch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dozen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liter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</a:t>
            </a:r>
            <a:r>
              <a:rPr lang="en-IN" sz="3200" b="1" dirty="0"/>
              <a:t>That sounds </a:t>
            </a:r>
            <a:r>
              <a:rPr lang="en-IN" sz="3200" b="1" dirty="0" smtClean="0"/>
              <a:t>so convincing. </a:t>
            </a:r>
            <a:r>
              <a:rPr lang="en-IN" sz="3200" b="1" dirty="0"/>
              <a:t>I'm sure he'll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060848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symbolize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energize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sympathize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eulogize 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That sounds so convincing. I'm sure he'll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symbolize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energize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sympathize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eulogize 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With this program you can always check your spelling and grammar and if you don't want to accept what it shows, you simply press ........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3140968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ignore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quit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leave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forget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</a:t>
            </a:r>
            <a:r>
              <a:rPr lang="en-IN" sz="3200" b="1" dirty="0"/>
              <a:t>She knew that there was some kind of ....... business going on because </a:t>
            </a:r>
            <a:r>
              <a:rPr lang="en-IN" sz="3200" b="1" dirty="0" smtClean="0"/>
              <a:t>she could sense it.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weird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unusual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C funny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stupid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</a:t>
            </a:r>
            <a:r>
              <a:rPr lang="en-IN" sz="3200" b="1" dirty="0"/>
              <a:t>How nice of you to come all this ....... just to wish me a </a:t>
            </a:r>
            <a:r>
              <a:rPr lang="en-IN" sz="3200" b="1" dirty="0" smtClean="0"/>
              <a:t>Happy New Year.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36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path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journey</a:t>
            </a:r>
            <a:endParaRPr lang="en-IN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route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way</a:t>
            </a:r>
          </a:p>
          <a:p>
            <a:pPr>
              <a:buFont typeface="Arial" pitchFamily="34" charset="0"/>
              <a:buChar char="•"/>
            </a:pPr>
            <a:endParaRPr lang="en-US" sz="3200" b="1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How nice of you to come all this ....... just to wish me a Happy New Year.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path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journey</a:t>
            </a:r>
            <a:endParaRPr lang="en-IN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route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way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</a:t>
            </a:r>
            <a:r>
              <a:rPr lang="en-IN" sz="3200" b="1" dirty="0"/>
              <a:t>We all have </a:t>
            </a:r>
            <a:r>
              <a:rPr lang="en-IN" sz="3200" b="1" dirty="0" smtClean="0"/>
              <a:t>our own share of  </a:t>
            </a:r>
            <a:r>
              <a:rPr lang="en-IN" sz="3200" b="1" dirty="0"/>
              <a:t>....... to bear so I should be grateful if you would stop complaining all the time</a:t>
            </a:r>
            <a:r>
              <a:rPr lang="en-IN" sz="3200" b="1" dirty="0" smtClean="0"/>
              <a:t>.  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08920"/>
            <a:ext cx="41764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problems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situations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crosses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results</a:t>
            </a:r>
          </a:p>
          <a:p>
            <a:r>
              <a:rPr lang="en-US" sz="3200" b="1" dirty="0"/>
              <a:t> </a:t>
            </a:r>
            <a:endParaRPr lang="en-IN" sz="32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76470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We all have our own share of  ....... to bear so I should be grateful if you would stop complaining all the time.  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809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problems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situations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crosses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results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</a:t>
            </a:r>
            <a:r>
              <a:rPr lang="en-IN" sz="3200" b="1" dirty="0"/>
              <a:t>. In order to </a:t>
            </a:r>
            <a:r>
              <a:rPr lang="en-IN" sz="3200" b="1" dirty="0" smtClean="0"/>
              <a:t>keep a tab on  </a:t>
            </a:r>
            <a:r>
              <a:rPr lang="en-IN" sz="3200" b="1" dirty="0"/>
              <a:t>all the telephone calls made during the month I want the account to be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492896"/>
            <a:ext cx="4248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detailed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particular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specialized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itemized</a:t>
            </a:r>
            <a:endParaRPr lang="en-IN" sz="32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In order to keep a tab on  all the telephone calls made during the month I want the account to be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detailed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particular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specialized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itemized</a:t>
            </a:r>
            <a:endParaRPr lang="en-I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</a:t>
            </a:r>
            <a:r>
              <a:rPr lang="en-IN" sz="3200" b="1" dirty="0"/>
              <a:t>. He was very keen that we kept in touch and for that reason he handed me his business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564904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ticket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paper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card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notice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He was very keen that we kept in touch and for that reason he handed me his business ........</a:t>
            </a:r>
            <a:endParaRPr lang="en-IN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ticket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paper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card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notice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</a:t>
            </a:r>
            <a:r>
              <a:rPr lang="en-IN" sz="3200" b="1" dirty="0"/>
              <a:t>. I'm afraid this </a:t>
            </a:r>
            <a:r>
              <a:rPr lang="en-IN" sz="3200" b="1" dirty="0" smtClean="0"/>
              <a:t>document </a:t>
            </a:r>
            <a:r>
              <a:rPr lang="en-IN" sz="3200" b="1" dirty="0"/>
              <a:t>will be of no value until you have put your ....... on </a:t>
            </a:r>
            <a:r>
              <a:rPr lang="en-IN" sz="3200" b="1" dirty="0" smtClean="0"/>
              <a:t>it.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48880"/>
            <a:ext cx="33123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signature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signs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signing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signed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With this program you can always check your spelling and grammar and if you don't want to accept what it shows, you simply press ........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306896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A ignore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quit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leave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forget</a:t>
            </a:r>
            <a:endParaRPr lang="en-IN" sz="32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I'm afraid this document will be of no value until you have put your ....... on it.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A signature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signs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signing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signed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</a:t>
            </a:r>
            <a:r>
              <a:rPr lang="en-IN" sz="3200" b="1" dirty="0"/>
              <a:t>. Of course there is a little extra added to your salary because you will ....... from the inner city allowance.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2276872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A increase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benefit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grow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develop</a:t>
            </a:r>
            <a:endParaRPr lang="en-IN" sz="3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Of course there is a little extra added to your salary because you will ....... from the inner city allowance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A increase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B benefit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grow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develop</a:t>
            </a:r>
            <a:endParaRPr lang="en-IN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</a:t>
            </a:r>
            <a:r>
              <a:rPr lang="en-IN" sz="3200" b="1" dirty="0"/>
              <a:t>Interviewer: </a:t>
            </a:r>
            <a:r>
              <a:rPr lang="en-IN" sz="3200" b="1" dirty="0" smtClean="0"/>
              <a:t>You </a:t>
            </a:r>
            <a:r>
              <a:rPr lang="en-IN" sz="3200" b="1" dirty="0"/>
              <a:t>should have thought this was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clear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mostly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pretty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mainly obvious</a:t>
            </a:r>
            <a:endParaRPr lang="en-IN" sz="32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Interviewer: You should have thought this was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clear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mostly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pretty obvious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mainly obvious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</a:t>
            </a:r>
            <a:r>
              <a:rPr lang="en-IN" sz="3200" b="1" dirty="0"/>
              <a:t>If </a:t>
            </a:r>
            <a:r>
              <a:rPr lang="en-IN" sz="3200" b="1" dirty="0" smtClean="0"/>
              <a:t>we </a:t>
            </a:r>
            <a:r>
              <a:rPr lang="en-IN" sz="3200" b="1" dirty="0"/>
              <a:t>....... with </a:t>
            </a:r>
            <a:r>
              <a:rPr lang="en-IN" sz="3200" b="1" dirty="0" smtClean="0"/>
              <a:t>him, he'll </a:t>
            </a:r>
            <a:r>
              <a:rPr lang="en-IN" sz="3200" b="1" dirty="0"/>
              <a:t>go and see whether </a:t>
            </a:r>
            <a:r>
              <a:rPr lang="en-IN" sz="3200" b="1" dirty="0" smtClean="0"/>
              <a:t>that </a:t>
            </a:r>
            <a:r>
              <a:rPr lang="en-IN" sz="3200" b="1" dirty="0"/>
              <a:t>have that in your </a:t>
            </a:r>
            <a:r>
              <a:rPr lang="en-IN" sz="3200" b="1" dirty="0" smtClean="0"/>
              <a:t>size.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stay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bear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wait</a:t>
            </a:r>
            <a:endParaRPr lang="en-IN" sz="3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If we ....... with him, he'll go and see whether that have that in your size.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stay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bear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wait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</a:t>
            </a:r>
            <a:r>
              <a:rPr lang="en-IN" sz="3200" b="1" dirty="0"/>
              <a:t>The figures that have just been published by the company's accountants will give </a:t>
            </a:r>
            <a:r>
              <a:rPr lang="en-IN" sz="3200" b="1" dirty="0" smtClean="0"/>
              <a:t>board of directors </a:t>
            </a:r>
            <a:r>
              <a:rPr lang="en-IN" sz="3200" b="1" dirty="0"/>
              <a:t>some kind of ....... on how sales are </a:t>
            </a:r>
            <a:r>
              <a:rPr lang="en-IN" sz="3200" b="1" dirty="0" smtClean="0"/>
              <a:t>going</a:t>
            </a:r>
            <a:r>
              <a:rPr lang="en-IN" b="1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3212976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prospective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perception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perusal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perspective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figures that have just been published by the company's accountants will give board of directors some kind of ....... on how sales are going.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306896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prospective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perception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perusal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perspective</a:t>
            </a:r>
            <a:endParaRPr lang="en-I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</a:t>
            </a:r>
            <a:r>
              <a:rPr lang="en-IN" sz="3200" b="1" dirty="0"/>
              <a:t>....... to this </a:t>
            </a:r>
            <a:r>
              <a:rPr lang="en-IN" sz="3200" b="1" dirty="0" smtClean="0"/>
              <a:t>compass </a:t>
            </a:r>
            <a:r>
              <a:rPr lang="en-IN" sz="3200" b="1" dirty="0"/>
              <a:t>I should be near the church. Is it near?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36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Following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After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According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Considering</a:t>
            </a:r>
          </a:p>
          <a:p>
            <a:pPr>
              <a:buFont typeface="Arial" pitchFamily="34" charset="0"/>
              <a:buChar char="•"/>
            </a:pPr>
            <a:endParaRPr lang="en-IN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According to the ....... in the report it is clear that employees under the age of 35 prefer to </a:t>
            </a:r>
            <a:r>
              <a:rPr lang="en-IN" sz="3200" b="1" dirty="0" smtClean="0"/>
              <a:t>travel by public transport.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852936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seeking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searching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findings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probing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....... to this compass I should be near the church. Is it near?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Following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After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According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Considering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</a:t>
            </a:r>
            <a:r>
              <a:rPr lang="en-IN" sz="3200" b="1" dirty="0"/>
              <a:t>One of the most important qualities which the panel is looking for in a candidate is the ....... to work with others.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power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ability</a:t>
            </a:r>
            <a:endParaRPr lang="en-IN" sz="32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One of the most important qualities which the panel is looking for in a candidate is the ....... to work with others.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power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ability</a:t>
            </a:r>
            <a:endParaRPr lang="en-I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According to the ....... in the report it is clear that employees under the age of 35 prefer to travel by public transport.</a:t>
            </a:r>
            <a:endParaRPr lang="en-IN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85293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seeking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searching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findings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probing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20688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3. All </a:t>
            </a:r>
            <a:r>
              <a:rPr lang="en-IN" sz="3200" b="1" dirty="0" smtClean="0"/>
              <a:t>people </a:t>
            </a:r>
            <a:r>
              <a:rPr lang="en-IN" sz="3200" b="1" dirty="0"/>
              <a:t>are kindly requested to ....... from smoking in the presence of </a:t>
            </a:r>
            <a:r>
              <a:rPr lang="en-IN" sz="3200" b="1" dirty="0" smtClean="0"/>
              <a:t>the judge.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852936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restrain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refrain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restrict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All people are kindly requested to ....... from smoking in the presence of the judge.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restrain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C refrain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restrict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4. If ever you find you have an unexpected expense, you can always ....... some money from your savings.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extract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exit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withhold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withdraw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If ever you find you have an unexpected expense, you can always ....... some money from your savings.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extract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exit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withhold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</a:rPr>
              <a:t> D withdraw</a:t>
            </a:r>
            <a:endParaRPr lang="en-IN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1340</Words>
  <Application>Microsoft Office PowerPoint</Application>
  <PresentationFormat>On-screen Show (4:3)</PresentationFormat>
  <Paragraphs>209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21</cp:revision>
  <dcterms:created xsi:type="dcterms:W3CDTF">2014-01-09T05:55:36Z</dcterms:created>
  <dcterms:modified xsi:type="dcterms:W3CDTF">2015-03-26T15:26:36Z</dcterms:modified>
</cp:coreProperties>
</file>