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57" r:id="rId11"/>
    <p:sldId id="276" r:id="rId12"/>
    <p:sldId id="275" r:id="rId13"/>
    <p:sldId id="274" r:id="rId14"/>
    <p:sldId id="273" r:id="rId15"/>
    <p:sldId id="272" r:id="rId16"/>
    <p:sldId id="271" r:id="rId17"/>
    <p:sldId id="270" r:id="rId18"/>
    <p:sldId id="269" r:id="rId19"/>
    <p:sldId id="268" r:id="rId20"/>
    <p:sldId id="267" r:id="rId21"/>
    <p:sldId id="266" r:id="rId22"/>
    <p:sldId id="287" r:id="rId23"/>
    <p:sldId id="286" r:id="rId24"/>
    <p:sldId id="285" r:id="rId25"/>
    <p:sldId id="284" r:id="rId26"/>
    <p:sldId id="283" r:id="rId27"/>
    <p:sldId id="282" r:id="rId28"/>
    <p:sldId id="281" r:id="rId29"/>
    <p:sldId id="280" r:id="rId30"/>
    <p:sldId id="279" r:id="rId31"/>
    <p:sldId id="278" r:id="rId32"/>
    <p:sldId id="298" r:id="rId33"/>
    <p:sldId id="297" r:id="rId34"/>
    <p:sldId id="277" r:id="rId35"/>
    <p:sldId id="296" r:id="rId36"/>
    <p:sldId id="295" r:id="rId37"/>
    <p:sldId id="294" r:id="rId38"/>
    <p:sldId id="293" r:id="rId39"/>
    <p:sldId id="292" r:id="rId40"/>
    <p:sldId id="291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5363" y="18597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8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47864" y="1196752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2420888"/>
            <a:ext cx="7992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1184" y="3861048"/>
            <a:ext cx="2149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PART 8</a:t>
            </a:r>
            <a:endParaRPr lang="en-IN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Then the final result is announced that there is to be a ....... between EASISHOP and GOSHOP, which will then become a shopping mall.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996952"/>
            <a:ext cx="35283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joiner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combine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link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merger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Then the final result is announced that there is to be a ....... between EASISHOP and GOSHOP, which will then become a shopping mall.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joiner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combine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link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D merger</a:t>
            </a:r>
            <a:endParaRPr lang="en-IN" sz="3200" b="1" dirty="0">
              <a:solidFill>
                <a:srgbClr val="CCCC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The trouble with these huge malls is that they don't have enough ....... to deal with customers at busy times.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780928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barriers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sales point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exits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checkouts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The trouble with these huge malls is that they don't have enough ....... to deal with customers at busy times.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barriers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sales point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exits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D checkouts</a:t>
            </a:r>
            <a:endParaRPr lang="en-IN" sz="3200" b="1" dirty="0">
              <a:solidFill>
                <a:srgbClr val="CCCC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I'm afraid it won't be possible to talk to the boss today because he's away ....... business till Thursday.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636912"/>
            <a:ext cx="41764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for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to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I'm afraid it won't be possible to talk to the boss today because he's away ....... business till Thursday.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for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to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Sometimes clients don't bother about guarantees because the ....... of the manufacturer is enough for them.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31683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repute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reputed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reputedly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reputation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Sometimes clients don't bother about guarantees because the ....... of the manufacturer is enough for them.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repute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reputed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reputedly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D reputation</a:t>
            </a:r>
            <a:endParaRPr lang="en-IN" sz="3200" b="1" dirty="0">
              <a:solidFill>
                <a:srgbClr val="CCCC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I know I shouldn't have made those remarks about your work and I hope you now know how deeply I ....... what I said.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review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regret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respect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restore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I know I shouldn't have made those remarks about your work and I hope you now know how deeply I ....... what I said.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review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regret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respect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restore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If the employees want to stay employed, they will have to learn how to stay on ....... of their jobs.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08920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summit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head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line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Let me just ....... what we have agreed in the conference so far if nobody minds me going over it all again.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38164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restore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recap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redo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Let me just ....... what we have agreed in the conference so far if nobody minds me going over it all again.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restore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C recap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redo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The result is ....... to show better than expected results.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204864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necessary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possibly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clearly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likely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The result is ....... to show better than expected results.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necessary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possibly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clearly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D likely</a:t>
            </a:r>
            <a:endParaRPr lang="en-IN" sz="3200" b="1" dirty="0">
              <a:solidFill>
                <a:srgbClr val="CCCC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Well blow me down! I just can't believe we've actually ....... our exams.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916832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succeeded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passed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caught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tackled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Well blow me down! I just can't believe we've actually ....... our exams.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succeeded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passed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caught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tackled</a:t>
            </a:r>
            <a:endParaRPr lang="en-IN" sz="32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At the casino you can cash ....... your chips at the desk.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At the casino you can cash ....... your chips at the desk.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off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D in</a:t>
            </a:r>
            <a:endParaRPr lang="en-IN" sz="3200" b="1" dirty="0">
              <a:solidFill>
                <a:srgbClr val="CCCC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It was easy to realise why the equipment had stopped working since it was a direct ....... of his failure to maintain it.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852936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complement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concern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consequence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conviction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It was easy to realise why the equipment had stopped working since it was a direct ....... of his failure to maintain it.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complement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concern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C consequence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conviction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If the employees want to stay employed, they will have to learn how to stay on ....... of their jobs.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summit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top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head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line</a:t>
            </a:r>
            <a:endParaRPr lang="en-IN" sz="32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They shouldn’t possibly go ....... with your suggestions because it will involve too much expenditure.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along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above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They shouldn’t possibly go ....... with your suggestions because it will involve too much expenditure.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along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above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There is always a risk in any project ....... when your scheme is based on an entirely new concept.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08920"/>
            <a:ext cx="37444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venture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journey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adventure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voyage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There is always a risk in any project ....... when your scheme is based on an entirely new concept.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A venture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journey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adventure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voyage</a:t>
            </a:r>
            <a:endParaRPr lang="en-IN" sz="32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The animal rights NGO has ....... a new campaign to make people aware of cruelty to animals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08920"/>
            <a:ext cx="41044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launched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pursued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offered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ejected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The animal rights NGO has ....... a new campaign to make people aware of cruelty to animals.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809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A launched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pursued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offered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ejected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Chairman acknowledged that the ....... of the section was largely due to high quality support staff.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564904"/>
            <a:ext cx="3960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success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progress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business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future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Chairman acknowledged that the ....... of the section was largely due to high quality support staff.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A success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progress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business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future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764704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She has clearly got ....... and it's obvious that she'll get to the finals.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420888"/>
            <a:ext cx="30243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power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talent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strength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She has clearly got ....... and it's obvious that she'll get to the finals.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power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talent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strength</a:t>
            </a:r>
            <a:endParaRPr lang="en-IN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My insurance policy does not ....... me if I commit suicide.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collect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console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contribute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Her job in the firm was to sort out the relevant information thereby ....... it so that only appropriate material was sent to her seniors.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3068960"/>
            <a:ext cx="35283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draining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filtering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cleaning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dredging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Her job in the firm was to sort out the relevant information thereby ....... it so that only appropriate material was sent to her seniors.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draining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filtering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cleaning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dredging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My insurance policy does not ....... me if I commit suicide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collect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cover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console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contribute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Tell us something about your ....... in the communication industry?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foreground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background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knowledge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history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Tell us something about your ....... in the communication industry?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foreground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B background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knowledge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history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The representative of the marketing consultants assured her that the policy of the firm was that of complete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636912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destiny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devotion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commitment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attention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The representative of the marketing consultants assured her that the policy of the firm was that of complete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destiny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devotion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00"/>
                </a:solidFill>
              </a:rPr>
              <a:t> C commitment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attention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1311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23</cp:revision>
  <dcterms:created xsi:type="dcterms:W3CDTF">2014-01-09T12:37:51Z</dcterms:created>
  <dcterms:modified xsi:type="dcterms:W3CDTF">2015-03-26T15:27:12Z</dcterms:modified>
</cp:coreProperties>
</file>