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7455" autoAdjust="0"/>
  </p:normalViewPr>
  <p:slideViewPr>
    <p:cSldViewPr>
      <p:cViewPr varScale="1">
        <p:scale>
          <a:sx n="63" d="100"/>
          <a:sy n="63" d="100"/>
        </p:scale>
        <p:origin x="-159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CF3B7A-1E91-4713-A628-66102DAB7D6F}" type="datetimeFigureOut">
              <a:rPr lang="en-GB" smtClean="0"/>
              <a:pPr/>
              <a:t>29/04/2015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6529FB-F0E1-4A63-9EE5-31C3A5FDD29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It's cold in here today.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know. I'm boiling.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it is cold out there.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wonder if the heat is on.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 did you do with the requisition form?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 didn't sign the form.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left it on Karen's desk.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have seen it.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Are you sure Mr. Bradley won't mind us leaving early?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 said we can go when our work is done.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I'm sure that he said we couldn't.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I'm certain that Mr. Bradley will mind.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529FB-F0E1-4A63-9EE5-31C3A5FDD299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about a vanilla latte?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 love ice cream!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B)About four dollars.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C)I'd rather have chocolate.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 about the rest of this paperwork?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A)We'll do them tomorrow.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B)Let's go. We'll finish it later.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C)We have to be there by 4.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When can you swing by my office?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 can come this afternoon.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at Third and Washington.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I'm afraid I can't make it.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529FB-F0E1-4A63-9EE5-31C3A5FDD299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I'm sorry, where are we scheduled to meet?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A)At three this afternoon.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B)With the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Microcore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reps.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C)In Mr. Livingstone's office.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 you know whose notepad this is?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A)You do know.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that one.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C)Sorry, I don't.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This line is taking forever!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it's moving quickly.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B)Let's change to that one.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C)I'll take three, please.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529FB-F0E1-4A63-9EE5-31C3A5FDD299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can I help you?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you can. Thanks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B)Not right now thank you.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C)I'm looking for Mr. Parker.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 can I do for you?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A)Nothing. I'm just looking.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can't do it by myself.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I'd appreciate it.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You're Tad Johnston, aren't you?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A)Why, yes I am.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 you're not.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he is.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529FB-F0E1-4A63-9EE5-31C3A5FDD299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were you doing in China?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am on a business trip.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was teaching English.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went there in 2004.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When do you need an answer?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A)Since 1997.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B)By the 13th.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C)Until Friday.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Where should we put this delivery?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A)In the storeroom.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B)Do it on the 17th.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C)To Mr. Johnson.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529FB-F0E1-4A63-9EE5-31C3A5FDD299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Why can't we finish this report tomorrow?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because we will finish it yesterday.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B)Because it's going to be started now.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C)Because Mrs. Presley needs it urgently.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You're looking sharp today.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 you are. Thank you very much.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B)Thanks. I have a job interview.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C)Oh don't mention it. It's my pleasure.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much more time do you need to write the article?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did write it soon</a:t>
            </a:r>
            <a:r>
              <a:rPr lang="en-US" sz="1200" b="0" i="0" strike="sng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B)I'll do it tomorrow.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C)A couple of hours.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529FB-F0E1-4A63-9EE5-31C3A5FDD299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Do you know where the meeting will be held?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A)It starts at 10 o'clock.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B)In the conference room.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I'll hold it for you.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You haven't finished doing payroll, have you?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not quite.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 haven't.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C)I've paid you.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Would you rather go to a movie or a play?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A)I'd prefer a movie.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B)What should we play?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let's leave at 7.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529FB-F0E1-4A63-9EE5-31C3A5FDD299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Who's handling the McPherson account?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A)You can never count on it.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B)That would be Felicia Morgan.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don't know whose it is.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often do we have staff retreats?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A)We had one last year.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B)We've had 15 retreats.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C)Usually twice a year.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Does Joe Henry work in this office?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I'm afraid that he isn't.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he doesn't work here.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C)Let me see. Yes, he does.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529FB-F0E1-4A63-9EE5-31C3A5FDD299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Are you going to Pittsburgh next week?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I'm going to Miami.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I've been to Pittsburgh.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 went there next week.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Doesn't Elaine ever take a vacation?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A)She doesn't take one last year.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B)She does, but she also works hard.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Elaine does never take vacation.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Don't you know Mr. Barr's phone number?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A)I'm sorry; I don't.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B)Of course he does.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know where the bar is.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529FB-F0E1-4A63-9EE5-31C3A5FDD299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 have an appointment with Ms. Richardson.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A)My appointment is at 9 a.m.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B)She's tall with blond hair.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C)I'll tell her you're here.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Are we the home team or the visitors?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A)The score was 4-2.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B)We'll be home today.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C0Please let them in.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Whose desk would you like to use?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A)My disc doesn't work.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B)I'll take Jamie's.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C)There's a small one.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529FB-F0E1-4A63-9EE5-31C3A5FDD299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When were these files last updated?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A)About three months ago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 was in Los Angeles.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C)They'll do it next year.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long will Mr.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Krakov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 away?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A)Since Monday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B)He's six-foot-three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C)For four days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You'll phone when you get there, won't you?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A)Don't worry. Of course I will.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you'll phone me soon.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C)Sure, I won't call you.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529FB-F0E1-4A63-9EE5-31C3A5FDD299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Excuse me, could you tell me how to get to the Center Building?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A)Sure. Go two blocks and turn left.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B)It's downtown near the library.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C)It's about three miles from here.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 I need to return Ms. Phelps' phone call?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you don't need to call her.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you don't. She'll call later.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you do need to call him.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Why are we stopping at the library?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 love the library too!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We?ll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stop there at 3 o'clock.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need to return some books.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529FB-F0E1-4A63-9EE5-31C3A5FDD299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Could you do me a favor?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A)Here, check out this flavor.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B)Sure. What do you need?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I wouldn't be able to.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Why were you talking with Ms. Martin?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A)I'm updating her on the sales figures.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needed to ask her about the proofs.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C)We are talking about the trip to Paris.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 did you do with my pen?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will write you a letter with it.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B)I'm looking for my blue folder.</a:t>
            </a:r>
          </a:p>
          <a:p>
            <a:r>
              <a:rPr lang="en-US" sz="1200" b="1" i="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thought I gave it back to you.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529FB-F0E1-4A63-9EE5-31C3A5FDD299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Have you ever been to Malaysia?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 never have.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 did in 1997.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once.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What's Mr. Szymanski look like?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A)He's fat and balding.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 likes rock music.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C)He's warm and caring.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 does Mrs. McDonnell like?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A)She's tall and rather slender.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B)Oh, she loves to sing karaoke.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C)She's hard-working and honest.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529FB-F0E1-4A63-9EE5-31C3A5FDD299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is Mr.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Pettinger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like?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A)He's short and stocky.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B)He's strong but gentle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 likes to ride his bike.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Does the CEO visit the office often?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he hasn't visit very often.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the CEO doesn't visit much.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C)He comes about once a month.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Who's not going to be at the meeting tomorrow?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A)Lou and Rita won't be there.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B)I'll be there a few minutes late.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C)Tom and Jill are going to come.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529FB-F0E1-4A63-9EE5-31C3A5FDD299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Where do we keep the cups for the water cooler?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A)Thank you, I'd love a cup of water.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B)The water cooler uses paper cups.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C)They're in the break-room cupboard.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When were the new chairs supposed to arrive?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A)Next week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B)Last Friday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C)Tomorrow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Would you mind giving me a hand?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A)Not at all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 I would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 I wouldn't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529FB-F0E1-4A63-9EE5-31C3A5FDD299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Do you prefer chicken or beef?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how about you?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B)They're delicious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C)Chicken please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I don't understand these sales figures.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A)Sailing is lots of fun.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B)Let me have a look.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C)I'm smarter than you.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You'll have the information by Friday, won't you?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won't have it by Monday.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 didn't have it yet.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I'm sure I will.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529FB-F0E1-4A63-9EE5-31C3A5FDD299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We finished calculating his taxes, didn't we?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A)Yes, I thought we did.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we have calculated them.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C)No, you haven't.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Are you going to the national conference this year?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I'm not going to make it.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B)Yes, it was held in Florida.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C)It's from the 10th to the 15th.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Shouldn't Mr.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Weeking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participate in the conference call?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A)No, we shouldn't call him back.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B)You're right. He really should.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he should go to the conference.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529FB-F0E1-4A63-9EE5-31C3A5FDD299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Aren't you going to miss your bus?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A)Oh no! I didn't miss it!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I've still got 15 minutes.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C)Yes, you are missing it.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Why don't we consider changing vendors?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A)I'll have a burger and fries.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B)No, we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didn?t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C)We probably should.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Where have you been the past week?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A)I am going on vacation.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was on business trip.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did go to England.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529FB-F0E1-4A63-9EE5-31C3A5FDD299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long should I book the hotel?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A)Three nights and four days.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B)There will be three of us.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C)It's about 72 feet long.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many children do you have?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A)Chris, Andy, and Sarah.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 have four kids.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C)They're 6 and 8.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 bet there's a bug in the new software.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A)Don't be such a pessimist</a:t>
            </a:r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B)I'll get it with the flyswatter.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C)I won $300 in Las Vegas.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529FB-F0E1-4A63-9EE5-31C3A5FDD299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7D589-C4F6-4B4F-973A-3DBC78461F7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6E4A5-9E10-47D9-AF04-17E2FAD9D5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7D589-C4F6-4B4F-973A-3DBC78461F7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6E4A5-9E10-47D9-AF04-17E2FAD9D5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7D589-C4F6-4B4F-973A-3DBC78461F7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6E4A5-9E10-47D9-AF04-17E2FAD9D5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7D589-C4F6-4B4F-973A-3DBC78461F7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6E4A5-9E10-47D9-AF04-17E2FAD9D5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7D589-C4F6-4B4F-973A-3DBC78461F7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6E4A5-9E10-47D9-AF04-17E2FAD9D5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7D589-C4F6-4B4F-973A-3DBC78461F7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6E4A5-9E10-47D9-AF04-17E2FAD9D5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7D589-C4F6-4B4F-973A-3DBC78461F7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6E4A5-9E10-47D9-AF04-17E2FAD9D5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7D589-C4F6-4B4F-973A-3DBC78461F7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6E4A5-9E10-47D9-AF04-17E2FAD9D5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7D589-C4F6-4B4F-973A-3DBC78461F7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6E4A5-9E10-47D9-AF04-17E2FAD9D5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7D589-C4F6-4B4F-973A-3DBC78461F7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6E4A5-9E10-47D9-AF04-17E2FAD9D5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7D589-C4F6-4B4F-973A-3DBC78461F7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6E4A5-9E10-47D9-AF04-17E2FAD9D5E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0"/>
            <a:ext cx="343489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 Question Responses 5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332086" y="6526213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" name="Picture 9" descr="E:\PPTS\Logo albert_rouge.png"/>
          <p:cNvPicPr/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848600" y="-381000"/>
            <a:ext cx="1152144" cy="1152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07D589-C4F6-4B4F-973A-3DBC78461F7F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6E4A5-9E10-47D9-AF04-17E2FAD9D5E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5\qr-5.9.mp3" TargetMode="Externa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5\qr-5.10.mp3" TargetMode="Externa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5\qr-5.11.mp3" TargetMode="Externa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5\qr-5.12.mp3" TargetMode="Externa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5\qr-5.13.mp3" TargetMode="Externa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5\qr-5.14.mp3" TargetMode="Externa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5\qr-5.15.mp3" TargetMode="Externa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5\qr-5.16.mp3" TargetMode="Externa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5\qr-5.17.mp3" TargetMode="Externa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5\qr-5.18.mp3" TargetMode="Externa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5\qr-5.1.mp3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5\qr-5.19.mp3" TargetMode="Externa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5\qr-5.20.mp3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5\qr-5.2.mp3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5\qr-5.3.mp3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5\qr-5.4.mp3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5\qr-5.5.mp3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5\qr-5.6.mp3" TargetMode="Externa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5\qr-5.7.mp3" TargetMode="Externa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5\qr-5.8.mp3" TargetMode="Externa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685800" y="1600200"/>
            <a:ext cx="7772400" cy="1470025"/>
          </a:xfrm>
          <a:prstGeom prst="rect">
            <a:avLst/>
          </a:prstGeom>
        </p:spPr>
        <p:txBody>
          <a:bodyPr/>
          <a:lstStyle/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		</a:t>
            </a:r>
            <a:r>
              <a:rPr kumimoji="0" lang="en-US" sz="2800" b="1" i="0" u="none" strike="noStrike" kern="0" cap="none" spc="0" normalizeH="0" baseline="0" noProof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Listening 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 bwMode="auto">
          <a:xfrm>
            <a:off x="1371600" y="2895600"/>
            <a:ext cx="6781800" cy="1752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161925" marR="0" lvl="0" indent="-161925" algn="l" defTabSz="4572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7889FB"/>
              </a:buClr>
              <a:buSzPct val="110000"/>
              <a:tabLst/>
              <a:defRPr/>
            </a:pP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Question Responses - 5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5.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5.1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5.1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5.1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1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5.1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4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5.1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6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5.1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5.1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5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5.1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2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5.1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6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5.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9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5.1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0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5.2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4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5.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5.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5.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0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5.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5.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5.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2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r-5.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600575" y="3584575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Words>564</Words>
  <Application>Microsoft Office PowerPoint</Application>
  <PresentationFormat>On-screen Show (4:3)</PresentationFormat>
  <Paragraphs>267</Paragraphs>
  <Slides>21</Slides>
  <Notes>20</Notes>
  <HiddenSlides>0</HiddenSlides>
  <MMClips>20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3_Default Design</vt:lpstr>
      <vt:lpstr>Custom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New</cp:lastModifiedBy>
  <cp:revision>28</cp:revision>
  <dcterms:created xsi:type="dcterms:W3CDTF">2006-08-16T00:00:00Z</dcterms:created>
  <dcterms:modified xsi:type="dcterms:W3CDTF">2015-04-29T09:34:43Z</dcterms:modified>
</cp:coreProperties>
</file>