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24"/>
  </p:notesMasterIdLst>
  <p:sldIdLst>
    <p:sldId id="27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3154" autoAdjust="0"/>
  </p:normalViewPr>
  <p:slideViewPr>
    <p:cSldViewPr>
      <p:cViewPr varScale="1">
        <p:scale>
          <a:sx n="60" d="100"/>
          <a:sy n="60" d="100"/>
        </p:scale>
        <p:origin x="-16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0129A2-30A4-4D8A-971E-4E3AD47D8F79}" type="datetimeFigureOut">
              <a:rPr lang="en-GB" smtClean="0"/>
              <a:pPr/>
              <a:t>29/04/2015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2DB319-B5E8-40ED-8D04-0189779B0BC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did you learn at the seminar last night?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Well, they covered the section on marketing.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 teacher was very experienced.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 was more difficult than I thought.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Are you returning tomorrow or the day after?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it came with a sixty-day guarantee.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I'll probably have lunch with Mr. Jones.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should be back the day after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 think you should call customer service right away.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I'd prefer to work in the personnel department.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I'll look through the troubleshooting guide first.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think Gary still works in purchasing.(a/c/b)</a:t>
            </a:r>
          </a:p>
          <a:p>
            <a:r>
              <a:rPr lang="en-GB" dirty="0" smtClean="0"/>
              <a:t>qr-25.1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 was wondering, can I get my money back?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 you won't. It's against policy.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Sorry, we only allow exchanges.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you shouldn't. All sales are final.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come I wasn't told about the plan?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Oh. I thought you were.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did told you about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Wasn't you out of town?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Did you get my message?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 didn't.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I haven't.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I couldn't.(b/a/a)</a:t>
            </a:r>
          </a:p>
          <a:p>
            <a:r>
              <a:rPr lang="en-GB" dirty="0" smtClean="0"/>
              <a:t>qr-25.10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do you find our city so far?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used Google Earth.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like it very much.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took the number-3 bus.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about putting Jim in charge?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That's a good idea.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I'll write a check.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He'll be here soon.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are you going to submit your cost estimates?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have done it on Tuesday.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By the middle of next week.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won't finish them yet.(b/a/b)</a:t>
            </a:r>
          </a:p>
          <a:p>
            <a:r>
              <a:rPr lang="en-GB" dirty="0" smtClean="0"/>
              <a:t>qr-25.11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Weren't you married to Diana Ross?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I've always loved Mary.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that's right.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we were.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Could I see your driver's license?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Sure, here you are.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It's in my wallet.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I'm driving to work.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These computers are slow today.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They sure are fast.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the server must be busy.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know, they were slow.(b/a/b)</a:t>
            </a:r>
          </a:p>
          <a:p>
            <a:r>
              <a:rPr lang="en-GB" dirty="0" smtClean="0"/>
              <a:t>qr-25.12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is your report coming along?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I'll be there soon.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I haven't.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I'm almost finished.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 does Susan report to?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She's writing it 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Ms. McCain.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It's her first one.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 wonder if we'll raise our prices.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we'll drop them.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Me too. I think we will.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We won by six points.(c/b/b)</a:t>
            </a:r>
          </a:p>
          <a:p>
            <a:r>
              <a:rPr lang="en-GB" dirty="0" smtClean="0"/>
              <a:t>qr-25.13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Which day is the safety inspection?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on Wednesday.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Today is Friday.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At 3 o'clock.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is your new job?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Office manager.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started Monday.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Oh, it's great.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 you know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Tony's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cell number?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It's tony@yahoo.com.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I'm afraid I don't.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He's in a meeting.(a/c/b)</a:t>
            </a:r>
          </a:p>
          <a:p>
            <a:r>
              <a:rPr lang="en-GB" dirty="0" smtClean="0"/>
              <a:t>qr-25.14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did you get to work today?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My car broke down.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About 8 o'clock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took the bus.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Weren't you going to Boston this week?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You weren't going this week.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was, but my trip was postponed.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we'll go next week.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did you do in Paris?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Mostly, we went sightseeing.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We went last month.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 was a lot of fun.(c/b/a)</a:t>
            </a:r>
          </a:p>
          <a:p>
            <a:r>
              <a:rPr lang="en-GB" dirty="0" smtClean="0"/>
              <a:t>qr-25.15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long has Mr. Knudsen been in Singapore?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Until next Monday.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He leaves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Since Tuesday.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often do we get paid?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On the 15th.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$1,000 a week.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Once a month.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is the women's rest room?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next to the elevators.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It's this way.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thank you.(c/c/a)</a:t>
            </a:r>
          </a:p>
          <a:p>
            <a:r>
              <a:rPr lang="en-GB" dirty="0" smtClean="0"/>
              <a:t>qr-25.16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Could you do me a favor?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Here, check out this flavor.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Sure. What do you need?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I wouldn't be able to.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were you talking with Ms. Martin?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I'm updating her on the sales figures.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needed to ask her about the proofs.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We are talking about the trip to Paris.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did you do with my pen?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will write you a letter with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I'm looking for my blue folder.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thought I gave it back to you.(b/b/c)</a:t>
            </a:r>
          </a:p>
          <a:p>
            <a:r>
              <a:rPr lang="en-GB" dirty="0" smtClean="0"/>
              <a:t>qr-25.17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Marsha didn't leave yet, did she?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she leaved at 6 o'clock.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Yeah, she didn't have left.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Yep. She left a few minutes ago.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For which company did you used to work?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was with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MicroEdge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used to be in software design.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started in 2002.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Where's the convention being held this year?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June 10th to 13th.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It's in Houston.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At 4 o'clock.(c/a/b)</a:t>
            </a:r>
          </a:p>
          <a:p>
            <a:r>
              <a:rPr lang="en-GB" dirty="0" smtClean="0"/>
              <a:t>qr-25.18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Good game, wasn't it?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Sure it wasn't.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Fantastic!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love games.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Did you find what you needed?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didn't found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I'm fine, thanks.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 I did, thank you.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Didn't Chris used to work here?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That's right, he did.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He works in Chinatown.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 didn't get used to it.(b/c/a)</a:t>
            </a:r>
          </a:p>
          <a:p>
            <a:r>
              <a:rPr lang="en-GB" dirty="0" smtClean="0"/>
              <a:t>qr-25.19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Which floor is the lunchroom on?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just ate.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 third.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At noon.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often do we get paychecks?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$600 a week.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Twice a month.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They're in our mailboxes.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can I find a drinking fountain?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Around the corner, next to the elevator.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 thank you. I don't drink.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 have a fountain pen.(b/b/a)</a:t>
            </a:r>
          </a:p>
          <a:p>
            <a:r>
              <a:rPr lang="en-GB" dirty="0" smtClean="0"/>
              <a:t>qr-25.2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Could I borrow your cell phone for a local call?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thanks for your advice.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She's on the other line at the moment.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Sure, push the green button to send.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Where are last week's invoices?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She sings at a club downtown.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went to the beach with friends.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In the top basket on my desk.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 you like the way they reorganized the office?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they should sweep more often.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it seems bigger 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the fence is too high.(c/c/b)</a:t>
            </a:r>
          </a:p>
          <a:p>
            <a:r>
              <a:rPr lang="en-GB" dirty="0" smtClean="0"/>
              <a:t>qr-25.20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long is Christmas vacation?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Two weeks.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Dec. 25th.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Since Monday.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What's your apartment number?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Seventh Avenue Northwest.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E-104.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 area code is 206.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old are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May 12th.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Twenty-six.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In 1992.(a/b/b)</a:t>
            </a:r>
          </a:p>
          <a:p>
            <a:r>
              <a:rPr lang="en-GB" dirty="0" smtClean="0"/>
              <a:t>qr-25.3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much do you charge per hour?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Ninety-three.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$25.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Not many.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did Ian get promoted to vice president?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Because of his great work.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About three months ago.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Since 2007.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 you have any extra copies of the report?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Sure. Here you are.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I'm afraid I didn't.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he does.(b/b/a)</a:t>
            </a:r>
          </a:p>
          <a:p>
            <a:r>
              <a:rPr lang="en-GB" dirty="0" smtClean="0"/>
              <a:t>qr-25.4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Can we finish the report in the morning?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Let's start it at 9 a.m.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 reporter is on the phone.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it's due by 5 o'clock today.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Aren't you coming to lunch with us?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 have too much work to do.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 brought my own lunch.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 lunch hour is noon to one.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Should I try to reach Ms. Lyons on her cell?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don't ever reach through a lion's cage.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need to talk with her as soon as possible.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hope we can sell her our new software.(c/a/b)</a:t>
            </a:r>
          </a:p>
          <a:p>
            <a:r>
              <a:rPr lang="en-GB" dirty="0" smtClean="0"/>
              <a:t>qr-25.5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We finished calculating his taxes, didn't we?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thought we did.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we have calculated them.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you haven't.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Are you going to the national conference this year?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I'm not going to make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it was held in Florida.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It's from the 10th to the 15th.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Shouldn't Mr.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Weeking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participate in the conference call?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we shouldn't call him back.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You're right. He really should.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he should go to the conference.(a/a/b)</a:t>
            </a:r>
          </a:p>
          <a:p>
            <a:r>
              <a:rPr lang="en-GB" dirty="0" smtClean="0"/>
              <a:t>qr-25.6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haven't we gotten started yet?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We've started soon.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We will have started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We're waiting for supplies to arrive.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You're not Steve's brother, are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Steve isn't my father.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You aren't correct.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As a matter of fact, I am.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often should I send updates?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In two hours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Once a week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It's the 26</a:t>
            </a:r>
            <a:r>
              <a:rPr lang="en-US" sz="1200" b="0" i="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(c/c/b)</a:t>
            </a:r>
          </a:p>
          <a:p>
            <a:r>
              <a:rPr lang="en-GB" dirty="0" smtClean="0"/>
              <a:t>qr-25.7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You're going to be finished by tomorrow, aren't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I'm going fishing on Thursday.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think I will.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you are.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Where were Kendra and Phil yesterday?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They had the day off.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They have been in a meeting.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They will be on vacation.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Does Allen work on Thursdays?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he works Saturday.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Allen works 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he usually does.(b/a/c)</a:t>
            </a:r>
          </a:p>
          <a:p>
            <a:r>
              <a:rPr lang="en-GB" dirty="0" smtClean="0"/>
              <a:t>qr-25.8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I'm going to the theater tonight.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I'm sorry.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It's too expensive.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Enjoy the show.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isn't Tom coming to lunch with us?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 said he's already eaten.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Tom went to lunch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Tom ate breakfast yesterday.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time do you expect Ms. Perkins to return?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I'll wait in the lobby.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At about 3 o'clock.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On the 14th.(c/a/b)</a:t>
            </a:r>
          </a:p>
          <a:p>
            <a:r>
              <a:rPr lang="en-GB" dirty="0" smtClean="0"/>
              <a:t>qr-25.9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B319-B5E8-40ED-8D04-0189779B0BC0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8205D-1C99-4422-8426-288176D2C16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196F-A612-4C1B-8B32-538041593B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8205D-1C99-4422-8426-288176D2C16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196F-A612-4C1B-8B32-538041593B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8205D-1C99-4422-8426-288176D2C16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196F-A612-4C1B-8B32-538041593B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8205D-1C99-4422-8426-288176D2C16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196F-A612-4C1B-8B32-538041593B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8205D-1C99-4422-8426-288176D2C16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196F-A612-4C1B-8B32-538041593B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8205D-1C99-4422-8426-288176D2C16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196F-A612-4C1B-8B32-538041593B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8205D-1C99-4422-8426-288176D2C16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196F-A612-4C1B-8B32-538041593B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8205D-1C99-4422-8426-288176D2C16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196F-A612-4C1B-8B32-538041593B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8205D-1C99-4422-8426-288176D2C16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196F-A612-4C1B-8B32-538041593B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8205D-1C99-4422-8426-288176D2C16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196F-A612-4C1B-8B32-538041593B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8205D-1C99-4422-8426-288176D2C16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196F-A612-4C1B-8B32-538041593B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700690" y="6553200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</a:t>
            </a:r>
            <a:r>
              <a:rPr lang="en-US" sz="1100" baseline="0" dirty="0" smtClean="0">
                <a:solidFill>
                  <a:srgbClr val="FFFFFF"/>
                </a:solidFill>
              </a:rPr>
              <a:t> albert-learning</a:t>
            </a:r>
            <a:r>
              <a:rPr lang="en-US" sz="1100" dirty="0" smtClean="0">
                <a:solidFill>
                  <a:srgbClr val="FFFFFF"/>
                </a:solidFill>
              </a:rPr>
              <a:t>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28680" y="0"/>
            <a:ext cx="4305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TOEIC Question Responses 15</a:t>
            </a:r>
            <a:endParaRPr lang="en-US" sz="1800" b="1" dirty="0">
              <a:solidFill>
                <a:schemeClr val="bg1"/>
              </a:solidFill>
            </a:endParaRPr>
          </a:p>
        </p:txBody>
      </p:sp>
      <p:pic>
        <p:nvPicPr>
          <p:cNvPr id="12" name="Picture 11" descr="E:\PPTS\Logo albert_rouge.png"/>
          <p:cNvPicPr/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39456" y="-381000"/>
            <a:ext cx="1152144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8205D-1C99-4422-8426-288176D2C16A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1196F-A612-4C1B-8B32-538041593B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9.mp3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10.mp3" TargetMode="Externa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11.mp3" TargetMode="Externa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12.mp3" TargetMode="Externa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13.mp3" TargetMode="Externa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14.mp3" TargetMode="Externa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15.mp3" TargetMode="Externa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16.mp3" TargetMode="Externa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17.mp3" TargetMode="Externa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18.mp3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1.mp3" TargetMode="Externa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19.mp3" TargetMode="Externa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20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2.mp3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3.mp3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4.mp3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5.mp3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6.mp3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7.mp3" TargetMode="Externa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5\qr-25.8.mp3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1905000"/>
            <a:ext cx="7772400" cy="14700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57400" marR="0" lvl="0" indent="-22860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	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Listening 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 bwMode="auto">
          <a:xfrm>
            <a:off x="1371600" y="3200400"/>
            <a:ext cx="70104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1925" marR="0" lvl="0" indent="-161925" algn="l" defTabSz="4572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7889FB"/>
              </a:buClr>
              <a:buSzPct val="110000"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 Responses - 15</a:t>
            </a:r>
            <a:endParaRPr kumimoji="0" lang="en-GB" sz="4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8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1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92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1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1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1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00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1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14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1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80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1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9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1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4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1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4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1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80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28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1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38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2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70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06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26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50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61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2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1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5.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49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229</Words>
  <Application>Microsoft Office PowerPoint</Application>
  <PresentationFormat>On-screen Show (4:3)</PresentationFormat>
  <Paragraphs>62</Paragraphs>
  <Slides>21</Slides>
  <Notes>20</Notes>
  <HiddenSlides>0</HiddenSlides>
  <MMClips>20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3_Default Design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New</cp:lastModifiedBy>
  <cp:revision>11</cp:revision>
  <dcterms:created xsi:type="dcterms:W3CDTF">2006-08-16T00:00:00Z</dcterms:created>
  <dcterms:modified xsi:type="dcterms:W3CDTF">2015-04-29T09:48:30Z</dcterms:modified>
</cp:coreProperties>
</file>