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0E9D"/>
    <a:srgbClr val="0518A7"/>
    <a:srgbClr val="F97B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37340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IN" sz="1800" b="1" dirty="0" smtClean="0">
                <a:solidFill>
                  <a:srgbClr val="FFFFFF"/>
                </a:solidFill>
              </a:rPr>
              <a:t>Strange things around the world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 rot="10800000" flipV="1">
            <a:off x="5181600" y="6553200"/>
            <a:ext cx="3214710" cy="153888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 b="0" i="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© 2015 albert-learning.com</a:t>
            </a:r>
            <a:endParaRPr lang="en-US" sz="1000" dirty="0">
              <a:solidFill>
                <a:srgbClr val="FFFFFF"/>
              </a:solidFill>
            </a:endParaRPr>
          </a:p>
        </p:txBody>
      </p:sp>
      <p:pic>
        <p:nvPicPr>
          <p:cNvPr id="12" name="Picture 2" descr="C:\Users\user\Desktop\Logo albert_rouge (1)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856" y="-381000"/>
            <a:ext cx="1152144" cy="1152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33400"/>
            <a:ext cx="7315200" cy="1066800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Strange things around the world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 descr="https://encrypted-tbn1.gstatic.com/images?q=tbn:ANd9GcSk-SfOKiIV3XvA0mK28kW9ai0kyQvoNnsXMXV6YDhl3aHuRaT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600200"/>
            <a:ext cx="8001000" cy="4648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3400"/>
            <a:ext cx="8224837" cy="59056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EC0E9D"/>
                </a:solidFill>
              </a:rPr>
              <a:t>People go about their day, living in a mountain village in Iran.</a:t>
            </a:r>
            <a:r>
              <a:rPr lang="en-US" b="0" dirty="0" smtClean="0"/>
              <a:t/>
            </a:r>
            <a:br>
              <a:rPr lang="en-US" b="0" dirty="0" smtClean="0"/>
            </a:br>
            <a:endParaRPr lang="en-US" dirty="0"/>
          </a:p>
        </p:txBody>
      </p:sp>
      <p:pic>
        <p:nvPicPr>
          <p:cNvPr id="22530" name="Picture 2" descr="16.) People go about their day, living in a mountain village in Iran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371600"/>
            <a:ext cx="7848600" cy="482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This kidney stone passed through a man's urinary tract.</a:t>
            </a:r>
            <a:r>
              <a:rPr lang="en-US" b="0" dirty="0" smtClean="0"/>
              <a:t/>
            </a:r>
            <a:br>
              <a:rPr lang="en-US" b="0" dirty="0" smtClean="0"/>
            </a:br>
            <a:endParaRPr lang="en-US" dirty="0"/>
          </a:p>
        </p:txBody>
      </p:sp>
      <p:pic>
        <p:nvPicPr>
          <p:cNvPr id="2050" name="Picture 2" descr="18.) This kidney stone passed through a man's urinary tract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524000"/>
            <a:ext cx="792480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57200" y="533400"/>
            <a:ext cx="8610600" cy="762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7030A0"/>
                </a:solidFill>
              </a:rPr>
              <a:t>This supersonic jet prototype uses external cameras and displays instead of windows.</a:t>
            </a:r>
            <a:r>
              <a:rPr lang="en-US" b="0" dirty="0" smtClean="0"/>
              <a:t/>
            </a:r>
            <a:br>
              <a:rPr lang="en-US" b="0" dirty="0" smtClean="0"/>
            </a:br>
            <a:endParaRPr lang="en-US" dirty="0"/>
          </a:p>
        </p:txBody>
      </p:sp>
      <p:pic>
        <p:nvPicPr>
          <p:cNvPr id="19458" name="Picture 2" descr="1.) This supersonic jet prototype uses external cameras and displays instead of windows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447800"/>
            <a:ext cx="7710175" cy="480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7977157" cy="6858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This cat breed, the Ashera, can be sold for millions of dollars</a:t>
            </a:r>
            <a:r>
              <a:rPr lang="en-US" b="0" dirty="0" smtClean="0"/>
              <a:t/>
            </a:r>
            <a:br>
              <a:rPr lang="en-US" b="0" dirty="0" smtClean="0"/>
            </a:br>
            <a:endParaRPr lang="en-US" dirty="0"/>
          </a:p>
        </p:txBody>
      </p:sp>
      <p:pic>
        <p:nvPicPr>
          <p:cNvPr id="18434" name="Picture 2" descr="2.) This cat breed, the Ashera, can be sold for millions of dollars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447800"/>
            <a:ext cx="8153400" cy="46343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3400"/>
            <a:ext cx="8453437" cy="762000"/>
          </a:xfrm>
        </p:spPr>
        <p:txBody>
          <a:bodyPr/>
          <a:lstStyle/>
          <a:p>
            <a:pPr algn="ctr"/>
            <a:r>
              <a:rPr lang="en-US" sz="2400" dirty="0" smtClean="0">
                <a:solidFill>
                  <a:srgbClr val="00B0F0"/>
                </a:solidFill>
              </a:rPr>
              <a:t>This is a collection of confiscated prison shanks.</a:t>
            </a:r>
            <a:r>
              <a:rPr lang="en-US" sz="2400" b="0" dirty="0" smtClean="0"/>
              <a:t/>
            </a:r>
            <a:br>
              <a:rPr lang="en-US" sz="2400" b="0" dirty="0" smtClean="0"/>
            </a:br>
            <a:r>
              <a:rPr lang="en-US" b="0" dirty="0" smtClean="0"/>
              <a:t/>
            </a:r>
            <a:br>
              <a:rPr lang="en-US" b="0" dirty="0" smtClean="0"/>
            </a:br>
            <a:endParaRPr lang="en-US" dirty="0"/>
          </a:p>
        </p:txBody>
      </p:sp>
      <p:pic>
        <p:nvPicPr>
          <p:cNvPr id="17410" name="Picture 2" descr="4.) This is a collection of confiscated prison shanks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524000"/>
            <a:ext cx="784860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3400"/>
            <a:ext cx="7977157" cy="66676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Daniella Westbrook, an English actress, and her nose after 10 years of cocaine abuse.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6386" name="Picture 2" descr="8.) Daniella Westbrook, an English actress, and her nose after 10 years of cocaine abuse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2133600"/>
            <a:ext cx="4587851" cy="40481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838200" y="533400"/>
            <a:ext cx="9144000" cy="12192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Lois Gibson has worked as a police sketch artist for 34 years. She has helped solved over 1,000 cases, earning her a spot in the Guinness Book of World Records.</a:t>
            </a:r>
            <a:r>
              <a:rPr lang="en-US" b="0" dirty="0" smtClean="0"/>
              <a:t/>
            </a:r>
            <a:br>
              <a:rPr lang="en-US" b="0" dirty="0" smtClean="0"/>
            </a:br>
            <a:endParaRPr lang="en-US" dirty="0"/>
          </a:p>
        </p:txBody>
      </p:sp>
      <p:pic>
        <p:nvPicPr>
          <p:cNvPr id="15362" name="Picture 2" descr="9.) Lois Gibson has worked as a police sketch artist for 34 years. She has helped solved over 1,000 cases, earning her a spot in the Guinness Book of World Records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752600"/>
            <a:ext cx="7772400" cy="44998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7977157" cy="66676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97BF3"/>
                </a:solidFill>
              </a:rPr>
              <a:t>These are two, fully functional guns made in prison from random objects.</a:t>
            </a:r>
            <a:r>
              <a:rPr lang="en-US" b="0" dirty="0" smtClean="0"/>
              <a:t/>
            </a:r>
            <a:br>
              <a:rPr lang="en-US" b="0" dirty="0" smtClean="0"/>
            </a:br>
            <a:endParaRPr lang="en-US" dirty="0"/>
          </a:p>
        </p:txBody>
      </p:sp>
      <p:pic>
        <p:nvPicPr>
          <p:cNvPr id="21506" name="Picture 2" descr="12.) These are two, fully functional guns made in prison from random objects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676400"/>
            <a:ext cx="8229600" cy="45148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38200"/>
            <a:ext cx="8072437" cy="74296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518A7"/>
                </a:solidFill>
              </a:rPr>
              <a:t>A nurse attempts to find a vein in a premature baby's hand.</a:t>
            </a:r>
            <a:r>
              <a:rPr lang="en-US" b="0" dirty="0" smtClean="0"/>
              <a:t/>
            </a:r>
            <a:br>
              <a:rPr lang="en-US" b="0" dirty="0" smtClean="0"/>
            </a:br>
            <a:endParaRPr lang="en-US" dirty="0"/>
          </a:p>
        </p:txBody>
      </p:sp>
      <p:pic>
        <p:nvPicPr>
          <p:cNvPr id="20482" name="Picture 2" descr="13.) A nurse attempts to find a vein in a premature baby's hand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981200"/>
            <a:ext cx="57150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367557" cy="74296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2">
                    <a:lumMod val="65000"/>
                    <a:lumOff val="35000"/>
                  </a:schemeClr>
                </a:solidFill>
              </a:rPr>
              <a:t>This car? It's a 1969 Ferrari 250 GTO... and it costs $35,000,000.</a:t>
            </a:r>
            <a:r>
              <a:rPr lang="en-US" b="0" dirty="0" smtClean="0"/>
              <a:t/>
            </a:r>
            <a:br>
              <a:rPr lang="en-US" b="0" dirty="0" smtClean="0"/>
            </a:br>
            <a:endParaRPr lang="en-US" dirty="0"/>
          </a:p>
        </p:txBody>
      </p:sp>
      <p:pic>
        <p:nvPicPr>
          <p:cNvPr id="23554" name="Picture 2" descr="14.) This car? It's a 1969 Ferrari 250 GTO... and it costs $35,000,000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2286000"/>
            <a:ext cx="5715000" cy="32194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</TotalTime>
  <Words>158</Words>
  <Application>Microsoft Office PowerPoint</Application>
  <PresentationFormat>On-screen Show (4:3)</PresentationFormat>
  <Paragraphs>11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3_Default Design</vt:lpstr>
      <vt:lpstr>Strange things around the world</vt:lpstr>
      <vt:lpstr>This supersonic jet prototype uses external cameras and displays instead of windows. </vt:lpstr>
      <vt:lpstr>This cat breed, the Ashera, can be sold for millions of dollars </vt:lpstr>
      <vt:lpstr>This is a collection of confiscated prison shanks.  </vt:lpstr>
      <vt:lpstr>Daniella Westbrook, an English actress, and her nose after 10 years of cocaine abuse. </vt:lpstr>
      <vt:lpstr>Lois Gibson has worked as a police sketch artist for 34 years. She has helped solved over 1,000 cases, earning her a spot in the Guinness Book of World Records. </vt:lpstr>
      <vt:lpstr>These are two, fully functional guns made in prison from random objects. </vt:lpstr>
      <vt:lpstr>A nurse attempts to find a vein in a premature baby's hand. </vt:lpstr>
      <vt:lpstr>This car? It's a 1969 Ferrari 250 GTO... and it costs $35,000,000. </vt:lpstr>
      <vt:lpstr>People go about their day, living in a mountain village in Iran. </vt:lpstr>
      <vt:lpstr>This kidney stone passed through a man's urinary tract.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pc</cp:lastModifiedBy>
  <cp:revision>17</cp:revision>
  <dcterms:created xsi:type="dcterms:W3CDTF">2014-06-11T08:44:41Z</dcterms:created>
  <dcterms:modified xsi:type="dcterms:W3CDTF">2015-05-05T06:02:02Z</dcterms:modified>
</cp:coreProperties>
</file>