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57" r:id="rId4"/>
    <p:sldId id="266" r:id="rId5"/>
    <p:sldId id="259" r:id="rId6"/>
    <p:sldId id="258" r:id="rId7"/>
    <p:sldId id="267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DE82"/>
    <a:srgbClr val="A6D86E"/>
    <a:srgbClr val="9AD35B"/>
    <a:srgbClr val="BAE1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853" autoAdjust="0"/>
  </p:normalViewPr>
  <p:slideViewPr>
    <p:cSldViewPr>
      <p:cViewPr varScale="1">
        <p:scale>
          <a:sx n="57" d="100"/>
          <a:sy n="57" d="100"/>
        </p:scale>
        <p:origin x="-17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DA376-4658-44F4-9429-79117A39DD87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73FA0-D103-4984-A9E9-13D36E8CA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90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HOME – ASSIGNMENT</a:t>
            </a:r>
          </a:p>
          <a:p>
            <a:endParaRPr lang="en-US" dirty="0" smtClean="0"/>
          </a:p>
          <a:p>
            <a:r>
              <a:rPr lang="en-US" b="1" dirty="0" smtClean="0"/>
              <a:t>1)Give synonym : </a:t>
            </a:r>
            <a:r>
              <a:rPr lang="en-US" b="0" dirty="0" smtClean="0"/>
              <a:t>Debate</a:t>
            </a:r>
            <a:endParaRPr lang="en-US" b="0" i="0" dirty="0" smtClean="0"/>
          </a:p>
          <a:p>
            <a:endParaRPr lang="en-US" dirty="0" smtClean="0"/>
          </a:p>
          <a:p>
            <a:r>
              <a:rPr lang="en-US" b="1" dirty="0" smtClean="0"/>
              <a:t>2) Give antonym : </a:t>
            </a:r>
            <a:r>
              <a:rPr lang="en-US" b="0" dirty="0" smtClean="0"/>
              <a:t>Violence</a:t>
            </a:r>
          </a:p>
          <a:p>
            <a:endParaRPr lang="en-US" dirty="0" smtClean="0"/>
          </a:p>
          <a:p>
            <a:r>
              <a:rPr lang="en-US" b="1" dirty="0" smtClean="0"/>
              <a:t>3) Give meaning : </a:t>
            </a:r>
          </a:p>
          <a:p>
            <a:r>
              <a:rPr lang="en-US" dirty="0" smtClean="0"/>
              <a:t>a) Expert b) Influence c) Values d) Exposed</a:t>
            </a:r>
          </a:p>
          <a:p>
            <a:endParaRPr lang="en-US" dirty="0" smtClean="0"/>
          </a:p>
          <a:p>
            <a:r>
              <a:rPr lang="en-US" b="1" dirty="0" smtClean="0"/>
              <a:t>4) Make a sentence using below word : </a:t>
            </a:r>
          </a:p>
          <a:p>
            <a:r>
              <a:rPr lang="en-US" dirty="0" smtClean="0"/>
              <a:t>a) Refuse b) Handle c) Evidence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73FA0-D103-4984-A9E9-13D36E8CA7EA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7C6B-D526-4439-B1C8-308A6FDF6D72}" type="datetimeFigureOut">
              <a:rPr lang="en-US" smtClean="0"/>
              <a:pPr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03B1-A591-4496-BB79-0C071AD9B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100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7C6B-D526-4439-B1C8-308A6FDF6D72}" type="datetimeFigureOut">
              <a:rPr lang="en-US" smtClean="0"/>
              <a:pPr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03B1-A591-4496-BB79-0C071AD9B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00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7C6B-D526-4439-B1C8-308A6FDF6D72}" type="datetimeFigureOut">
              <a:rPr lang="en-US" smtClean="0"/>
              <a:pPr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03B1-A591-4496-BB79-0C071AD9B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9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7C6B-D526-4439-B1C8-308A6FDF6D72}" type="datetimeFigureOut">
              <a:rPr lang="en-US" smtClean="0"/>
              <a:pPr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03B1-A591-4496-BB79-0C071AD9B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31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7C6B-D526-4439-B1C8-308A6FDF6D72}" type="datetimeFigureOut">
              <a:rPr lang="en-US" smtClean="0"/>
              <a:pPr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03B1-A591-4496-BB79-0C071AD9B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8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7C6B-D526-4439-B1C8-308A6FDF6D72}" type="datetimeFigureOut">
              <a:rPr lang="en-US" smtClean="0"/>
              <a:pPr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03B1-A591-4496-BB79-0C071AD9B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7C6B-D526-4439-B1C8-308A6FDF6D72}" type="datetimeFigureOut">
              <a:rPr lang="en-US" smtClean="0"/>
              <a:pPr/>
              <a:t>9/5/2015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03B1-A591-4496-BB79-0C071AD9B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8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7C6B-D526-4439-B1C8-308A6FDF6D72}" type="datetimeFigureOut">
              <a:rPr lang="en-US" smtClean="0"/>
              <a:pPr/>
              <a:t>9/5/2015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03B1-A591-4496-BB79-0C071AD9B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955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7C6B-D526-4439-B1C8-308A6FDF6D72}" type="datetimeFigureOut">
              <a:rPr lang="en-US" smtClean="0"/>
              <a:pPr/>
              <a:t>9/5/2015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03B1-A591-4496-BB79-0C071AD9B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02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7C6B-D526-4439-B1C8-308A6FDF6D72}" type="datetimeFigureOut">
              <a:rPr lang="en-US" smtClean="0"/>
              <a:pPr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03B1-A591-4496-BB79-0C071AD9B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29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7C6B-D526-4439-B1C8-308A6FDF6D72}" type="datetimeFigureOut">
              <a:rPr lang="en-US" smtClean="0"/>
              <a:pPr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03B1-A591-4496-BB79-0C071AD9B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32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37C6B-D526-4439-B1C8-308A6FDF6D72}" type="datetimeFigureOut">
              <a:rPr lang="en-US" smtClean="0"/>
              <a:pPr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C03B1-A591-4496-BB79-0C071AD9B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25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Television Violence: How it Affects Children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 rot="10800000" flipV="1">
            <a:off x="5395890" y="6553200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© 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2015</a:t>
            </a:r>
            <a:r>
              <a:rPr lang="en-US" sz="1100" b="1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albert-learning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.com</a:t>
            </a:r>
            <a:endParaRPr lang="en-US" sz="11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-381000"/>
            <a:ext cx="1152000" cy="1152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71600" y="0"/>
            <a:ext cx="4407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Television Violence: How it Affects </a:t>
            </a:r>
            <a:r>
              <a:rPr lang="en-US" b="1" dirty="0" smtClean="0">
                <a:solidFill>
                  <a:schemeClr val="bg1"/>
                </a:solidFill>
              </a:rPr>
              <a:t>Children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6146" name="Picture 2" descr="http://cdn.xl.thumbs.canstockphoto.com/canstock19536025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6577"/>
          <a:stretch/>
        </p:blipFill>
        <p:spPr bwMode="auto">
          <a:xfrm>
            <a:off x="2971800" y="2971800"/>
            <a:ext cx="3423697" cy="2651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143000" y="1219200"/>
            <a:ext cx="6900600" cy="48006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9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http://thumbs.dreamstime.com/x/young-girl-watching-tv-1030299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6" b="6402"/>
          <a:stretch/>
        </p:blipFill>
        <p:spPr bwMode="auto">
          <a:xfrm>
            <a:off x="0" y="4419600"/>
            <a:ext cx="1949503" cy="210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051504" y="4657853"/>
            <a:ext cx="4863896" cy="51481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u="sng" dirty="0" smtClean="0">
                <a:solidFill>
                  <a:srgbClr val="C00000"/>
                </a:solidFill>
              </a:rPr>
              <a:t>Some Facts:</a:t>
            </a:r>
            <a:endParaRPr lang="en-US" sz="4000" u="sng" dirty="0">
              <a:solidFill>
                <a:srgbClr val="C0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99197"/>
              </p:ext>
            </p:extLst>
          </p:nvPr>
        </p:nvGraphicFramePr>
        <p:xfrm>
          <a:off x="457200" y="1219200"/>
          <a:ext cx="5410200" cy="32004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9543"/>
                <a:gridCol w="70132"/>
                <a:gridCol w="2930525"/>
              </a:tblGrid>
              <a:tr h="64654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TV Viewing by Adults per Week: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572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United kingdom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28hrs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0107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United States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28hrs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0107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France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23hrs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0107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</a:rPr>
                        <a:t>Germany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23hrs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8490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Australia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22hrs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676400" y="5172670"/>
            <a:ext cx="7772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Children aged 2 to 5 watch TV for more than 32 hours per week </a:t>
            </a:r>
          </a:p>
          <a:p>
            <a:r>
              <a:rPr lang="en-US" sz="2200" dirty="0" smtClean="0"/>
              <a:t>Children aged 6 to 8 watch TV for 28 hours per week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4051504" y="4657853"/>
            <a:ext cx="48638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TV Viewing by Children per Week: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219200"/>
            <a:ext cx="5410200" cy="6096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TV Viewing by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Adults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 Week:</a:t>
            </a:r>
          </a:p>
        </p:txBody>
      </p:sp>
      <p:pic>
        <p:nvPicPr>
          <p:cNvPr id="1026" name="Picture 2" descr="http://images.clipartpanda.com/watching-tv-clipart-RiABzMLiL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447800"/>
            <a:ext cx="3005137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10" descr="data:image/png;base64,iVBORw0KGgoAAAANSUhEUgAAAIwAAADsCAMAAACR6r5WAAACB1BMVEX///8AAADFY8RmMwCJiIXMZswAzP8Bu+bw/+rP39/m/Pjd8e2+gErM//8YGBhycnLm//+Mi4qEhIQBxfZmmf/dsQIzIxizf1H/zADv7+/Ghk/v/vtPT0/2+veurq7k5+QRERHCw8QkJCUwMTG/hldkRSjq9u8CvfCkpKRCRUWVlJN3b3VZPinf39+1gVp9fX1NOSLNzc1bWlptnv/e9PBkZWQIERuoXKdTdbicnJwAAAm7u7sfEB0D0f//zwj0/PNmiM4cxOplNworKys7PDz/2yHrtYt0pf/wwwUSBAD40iZdfLYOO0nbdNmnbKjM1M9jPhQb2P/NdMvRszIiiaSkkSgfAAD/zrEKIy9TbJsppMB4oOo1IQy5cbiPbFQnttYpLQl4VDqec0qdfXGrgGX2y7Sdk4pumO5POE86S21rVkdgUyQcZXkVT2QAEholIwtxQ3QeJjfNo43jwKRIL0liQGIQIh46N0O8n48nNjpMM0IVEQA7HjtSK1NpVUyPTpF7QnkjFSKLX4xyTnSunY8dAB4geIhCWYkyRWwVR1QhNU0gJS4AKzlrOGwAABtKZ6AkR11ObIsMGwpCNS/Ux6V/alRBOxiHajNmicNBVXvOmXdHIwB9ZRQ+LAC4nSuZgSb/7E/Xuyvz0ojzxmCMdziadx9NOgA5GxQqCDK8p09cS18zAQD/7Sl5DC7fAAAZS0lEQVR4nO2djV8TZ7bHc6yigCYmKGUgCUlQmmTNxgQCS0IQTFJIACEBFCGUlfYuVXxdtd0WXdTe2mqtbbd3XbsiXO6u7u1u/8h7zjMvmUnmLbx57+f6+3xqMUxmvjnnPOc553kmo8XyVm/1/0mc6QMjO4nBK5wweaDdZpp70+oJhEwdx6V3wTKc023quJh9h0GYIlEz5g+Bd8dJUC6bGdPEbDsOwuS3Gh8T8ZiLrK0ravipueiuRAwpkjaKmoRn54e1KKORwgWCuwNCCvn0IyLi24UcI8pli7n0ft9mLhVtkyIpPdMkUrsXMSR7WPt3XGDXhhKvkFXbNG7YRRAmR1TrN1zUv5sg7JI+rVLCb5iFtl89GuUK59t1w1gsrRr1SthkvbO90nAHmK0Et1WcU20EBzUDe2elNoRD1l2pqVTkrPRI0PcGOJgiFfNlxLqLM2SZnOWVQlBnlthpRdJK00RSb84wmFSU4Ro11TjslCJtctNE4E0aBqsseW0efYMRQ4rISokEvEknkcJoDS7k9UZaXbE3bBhqY8MBEBR8s5aJ9EQRwpcOBAJt+EPa/iZmbF6cI4UEAXtijNRjQ570rvYFJbncaBWPzdvqOsXkcrW6nbAjiw+coezkILvXm5DJHQCr1/itVbJ4oyinrjwI44FK+ZzOgP47q13TcqtcZftUZTHotqp96O1StZbxgNVmd2y/ghjj1QY5wYR77NuvHufmLBMO7t1+2TcJ8yv7WxhDmC2HCjuJY6sweJ5gcO8Wh1A4bA/at2YZG3u/I+iItfmqVyqVkv0tHQsGtw7jCIat25LoUo5gFTAheZKWYIK27UrFbQ67eRjOITtGipmgj52oLZVq01KK/U72+89QadJn4ivsJE4JpjIDt5avnnpl/aEIE9xLp9nbukWN2YDqDU0Yt6OirLCXDpJgHPjemMXSsjVZQmkdGC7mr1xWDsUkPhHGTjA2ZKk7rKnOOvEPXnVy8S+1tGLV7guqwrgSNtWSIiFZq8wy/OeTLiC7juzlujqZLVwo8WcRRtUyIYdGFc+FxdcrYPiPTFc+rDBBpaHqlB5qob+7NGFCai4SfmV3qcPUCRcvc4KKR+qqgXEFba0aKGQar5ab8FotneoUypdFJ/GOcpXclKqImYijRxOFaITVXRWYupbaRH1dp4ZKMC6Z2sfaLZownNtukP0SfnU3IUsoWNtZX19bL6pW+I//o1O0SrucZsx9yiK6qQyGC4d194lIdk4Dpt5f21KrKYbTUl9bi8ZACNbUoSyRhEsLxsR0qe4mhBlL1GuzEE1d/dhYff1YK7WXBw4c4GlOuTmXOox5lcFgkHaOjemxEE1tfV1de+0BQTyMyx3aFhib3DKd+iRMFDa1taeUMJF2DTdtEsZmQcMYs1AYt9fWK2HaI6feBIw4yNrb5TDeVq0A3iWYdnGNxOUKeS2bd1MoUoKRZm2KGd2RVA4j2IZgODZdas9NeizRsulAgjGkkXIho2FA4uSkMWu7DNZp3OIqmGJo2xiMQZYpZ2lvl6ZKDZhQWHcF0C1O2iownXo09fUqNCUWjXomFNNJwq2l7cVtghFLC43iKhTVto2sPRBXIfRhOus1JOKwuVMbBosErdVRt6y4MAejxVLf2Yko8uJUazSF1Otfi9cms5kpmFKsospgpApHH8bC2RMqg4oLy6NJBaachmU3YRCfKqMxD4O9o8omsF2RiWQwHsrAPIxYTIlGOVCSkqYKGIulp2LPIaEsu8pGE4PpVA6WA0pV0JiGcfWUb8eElFW6HswBdSlCpxoYiyuiX3+q5JnOOp7llAbMAXkkVwVjpEoYIWgq/VPOs8MwMQGGeUrbMkIZ087H7zbD2BSztkDTqWsZnqa9BHP48DZaxi4W5BKNIcyBHYGRkh51lBKOMcyB9jrJS9sPY7O0lGgo7xqw1CsDxmB9xlh+ZQ3c0qKwjQ4N7yMlCvbfDMaxRRgWM2mLS7bK0K4QD6BQ6dDSkg0to1k36yYJJkgrrz1kmsOaQIYwLhetUzq36qa9bOPa6ndZZKtlcmktjEgwWF5ZWsO02BneqmX22tm7fY4EJ1+lK0m5kqWy0OlqaU3E8BSeqH3vVmEEGvAEojGUTVAYZbcHgz09fr/fjfKTgkG7HX9BB8QkOdNsgTwWtG81gBlNLKo4O48kgYVLsgkYioPZgVFbD2PZKgyObzXp7S6pHr7XsdXpQBJtG23HzhyDGTMHEeLX+nW3BcWdNXOSb4KJMBHhOrr9rU2+JYPTgcYWXzmLtO9nQmwrWZJHp6VUHGiN/cq2/Srd+sOkEz1RiKMkbOtOiO2lSVcxgIFdlS4MNJ44XqkTCp0sqbFcst+dlL9H5aTHTywbwRT/eqwK/bpcVb250RCmufmgippLLzebldp55Kd81xjmmME5tk//12D+atoNW5WJmPno3d3SghFM3FMxWndOHiPL7LJ0YJza71K9I0KW5YW7QaweJhPvNYSJ2AJubxWKVIq9ZvLtdrDrFRHezX0DJ7K520sNvhjg3dzNzuGA9u607tX0YaybgrFv7q76tzBvDKaus+5/C0zd4UOHDh1WPYZuSg4pz77DMIeYKmlCiZ5YLBp12nrcsgvsLMwhQWW/5mxtT+HF6qup1dcQD/RIl9gkDJqYei6OU1/K1oUJOWD59dRGLpdp6sttrI0Xpby7CZhQJJJw+ujOQY+nzeGNhCoPEWAOq8HYobg+kcsMHWUaQp71a13uzcFE7E52l112uXE5m0UgXyDWU36QAHOoEoYLwtJEJjcksBBOLrOx+jS4GZhECmC5WDz5cpzpRbHYiA2GrcxbmjBcGF7lciUSRjOUyb0C2mTy6nW3lTAJK4yfPj1++p2S8K9FKLtTShPGDVO/9ClZkKapL7MGfvrimMFEKb8KZ7dmi3IQAWe8EaKK0/AwLRUwCc9qrq+piQjW0CKSs4b6MutxLGX0v9kSUmyKBaE4XsmCGn8Jii8KasBw8aUNZGkawkBZX8ugJiaGRJqXxlOIPBhCbVl1FjTOSZDvnmnAOGAt00QawotPTExNrW0I8TPUlJmAqh5KYIeXGizoqaxPVjHyMNLIFjJwIr7+n30MBhPMehwgDp51nmZoqOmXqWruUQ6lYVyDBWmKIPsmtCpMazSby4gsq9B7d2Xl4zj8PUexM9TUlNkotpmHcUOjlmEobMBRBuMqg4k8XfqlSYBZW/5ypTA6Wli5L3qOAZqfexzwQpvlnXeyzlIIBxnMIWXM+GFdgEEjwD9X7t27t3Lvn/HXorkyU2C6dI7ANR3DvPPOSSgNBzUYVxgmcDbqw6Qy8S+QrUE9m8hgJPUN9U0sO7Qvr5Qvqx0xzE+Npagpg2Fu4mxnNwgmk1lbJpSl1amp1dUinO0t/pzL9OX6+jauxczCYI7RhcEQlr7QWQbD8gMX+xde8OjRjfXs2alXF45PHM3ljk6sr079XIT1jY2jyPPS9BfNQSX3KmBeGsFcyzU15XJL8GwjgzmPz70TmPs2TsLqRFNfk3kYtxHMOy+ynylgpKTXwl7jbFmKmVwcWTITayy5EM3Rvkyu8RlmZoyZ7YMZz0p5QgnDv+ayUQDjkJnKNOWmmGEYzESuKbMO6xmCMRszIWPLgPTBeBgh0YgzSpBgckvX0AhDqxPSnL021Nc0EV9Czoms7q3JVVnmBaSVMIhDN92K8sbXCeZZDmuI1aMymKamiX8sMaOZZLHEtCcmQacbpZMFoyq9duQbzMC51wjTNFQyDE2STTmE6cPQNg9z0ihmSjAhtXtOWqNnc33MMlREyCu9plxxKdc3UUyZhXEY5RkMYINP1oPzUGb1Gqa+JlkNTJbZ8Czl0EvmawjI6k5N5CWD72eH2pYybOCgn0o0yPLLGqznMqtPzX+F2WsQweOg/9wiCxVEa5lc9hmr9iRPYV2VOYu5p6riirM26vrphfHJvPCX3C+rlFOUMOtkmKVvqqitOCfoWeZ0MW78Ddp0dg37gGtCIcwL88u15TWs84xv9JcpqO8ncBq7PARLudy/YDVTgqHGAPFyr80XM+xMAc16nI1rMyezwyr6qbc0urE033gGq7l1qPKJT5G2Za2owe4gZqZm5GKw9rd/0LzAw+BQwikJNtaWA9U4iRSG41qtStFk/eqG43/7O7wS/USF+NrZf/zX6+qfrdGjGTUvwGnyHDFYWsLIEf1EMLB0AjaxCJjWmKDGq/heJm0ds1QzJA1sgM08uDLkazx+ugLn9PgL8+HHEUycsjCjYU0BPc5iEzQ9kC2W9dunx4uNZoY1kyvBb9S8nOCjhgVwET7/NGbzV/88C3cb4pwYHxeGFf6AKJA2eSJ/zAPXH5z54g6m4j6xocv9BVa67wA4zZZWJYXZBo2neLLYiP8t8zs25spFVwzgzplR0hfY0Ek063B/brT7Pp6puuEd6qHNI2s6K3Zg/BdXU36v19A4YzHsr+dG96FGC3dZruFhNl7Cre7C3O374Kym9Q+mgZ5WkP5ogXTh+IlLUR84/WyPzJnQ/1wRJ/SeKTAWpJm7UxSbbJyczgLcvv7F9V5ImX5ChJdulvJjEoWTFxbYHv1CIAuBkMUG8WmAbFTvc3FowgcCCtGcobZWpFmjtdP4/T8B+MzdZMQ5AK7ie2Lt3phPapQDQRc9TeNyfn5yRHzyhftXYbkcrB5G631R2FfS6NxdnJIyfaSmTG7t7z9fgAcP4iYTVhiga/Iyo7FEgjF6tkg07G5l8830fD6Zn5kGD02WLjs9fqYk9i2LIMDdghyGxc3S2sZGLpOjBbWNn0/emhu9B2CikSO7wEh+/uETpInQk4DotiSKEleYDJNMJie7MJKJhgspZaEZH+Iro/v2KWm++G/47evV9VevptZXX8PduX37cEyZcBR7sMmTZM3APNIonsK5F2A6n2xoGBhh+7fqVmaG2VeuQuHe3bvCHTpfPqDgLlw3MTUkPGwDeCZZk5+/clVOE0HG+WRNzQB60IGxrfoQWi4FMDdaAYPWGR0tzJ1BzY3yv567BR6DEYUlJ9gwkY9gbCTpsm3iGyIpuDqJdslPordd7QG6CbVSSHy9kmWPCt2+lcr19jJ50Y6tfvzj8kBDTXLgIRqAp2l1QvzhQA2+NgK0vI3edKpYOaZhmD2octfdgYC+n/BkdkvISeMpj1fOo234h/bZWPDW1ORnrlJz4KJjKstPDqeBggrMHl5Kx31rMLpDGLMccwkN4hp0ysM40FPQkKVrAFka0HX8KOhB01T02f6yHCMDqcR5AKD7uGG7EOI0pEYGahooXOPo2gT+dQZNVZPEHMPXwKG06MGSXFHolY/rPSoSggj/P/cl6JWwVA/xtqc7GtFRDcnk/AhYHU6YZiw15DevpYUCLwwVhZbXB7fQS90rc3vUSQSYPXMr3Xv2FW6reVpSwooTEItwjFcayA0YxTMsO1wmJ6GhRkBcQYhUJgq3B+6hl7p77xR0YRCDjlvp1fMTxoHYuVLYPBoga+Rn4kLwkpeultbHcd4qqybscL97lGBgZVSDhWBG6QBi+hjatOuRMNDTC12RCMdSadcMTzA5cgVZkgKY3+LiImMuNvKUTXcoCrcw0yOMRxuGaHAuYDD3QPtpiZE2cLoocnxBeqQtRg2DqUnO8z5CmEm6pZcLe2gdAqNauegT8fFTQXfvl2e0vMRg5u7DPZb34h7NoPHzYw2zMPVGGBNXBniGpMBSk38Inlq6KC3QtKaUiYLDqP+csn13/Ms5PZZ9c5/CvVGcP6/HQev7lGQLN/9/1qi1wRPRIqLyVyDdSjAscIJl44m+qdCLkfkAvpzTtAwL4LtwvTCKtXkcwhqDm7Py4x4HOCs1HNA1n1fCJEcoy0TS/CjwgrJAD7Gq9DaOFRxNBjCfz53ppZpaK2ZwLDGzo/ltAsz+ZAUMDme8aNRFtVVZ64IWoyrh408pdPT8VPgWrB+zm8M0Y4a+sEA105iHX7NL49hWsghuwoqPpjhsjZSfDN32720sK90d1cwzbGyvsKN8H/6ouaTB+lH85G5+yOI8dTnZUAYzSWGFMKlIhH3DQb7SiC9nz920UdnMyghtGgaTvXTz3B9B6wHHoRTjjTpZvY1hPD2DKZiX6CYs/9LkH4+TN4E8ZnAU/nju/Zt/QMozhT3aNDScsFD66Oa5c3/WbFHRyj6hZxtjqf3y/gaZakpzk58/6to1xbkQ/8K5998/9zv4uLBHa54U/HQbwv+Gh36kaRm0yIcLv2XObKUgZXNTQ8N7JJEmOdOF8ZJgz5xa+uiSoqhGN39IMB/EuzXnbBGm8PQSD9OmMZzSsLzQ3Hwhy2o4N+VfEUWGQ1ETpC9QNS4ca76gGA34llsE89mdghaHRFP4vHjzHHJrzttpKL57EGmo7sWZoYsM8957choWNY8g5fXDtQ+aD+Kh8pIm7bH6CGb5Tvce7RJCgLm7/HuE+SMsazztPg0nmg/SFezksvhknhlmPy/JNlRSBNpT1z5gh1pLH4yDiz913Xz/3O9xtjSGuU0uvem8cVHjjlMPpI4dPHjsBJb9ESpgsOrcL4cRbEMx7IhmF/DQC/IWoQd+mH38u3MIc1sn5Qk0hQcE84dP+ofVG0s/ps+F5mMLjeDm0hi9NcxJ+yWJMKxx8sCl5oO/vgBx6RnbobYbix2Ln/4eg/J6QSd8BdOs4Mi7GRseXLxYXhSRXM6rV7oWmg8uNPoSQdaqKFmQRojh5Az2mgTTfCF+GRxC7xNJXRw8Mth/6T/+zJcHBjDd90/evHQe3/GDmp/c2SvzV04ea17IpuwBbOLYUNqvgHlPGt/TgPHV/O6PkzOsm5Bg8Nw/+rrO6I5sHmbuc0hfnKU3qPQrmMsn8zNdf2leWPa1CcO6DEZO8wSe4bi7MoA1cUKEeTzbcaRj9iLcn9PuDUowt+DxYseRI4tqERwKYH+dn8l+8EfKZ9MDmjCMJj8wffbD45gVsdoKijHT9XwQYb7GBsEEDDb+N/oRpv+xOgx29fnLWVpJvEp9SSWMEDYNfBA3PsGjkpNigc4F4sMI8/wGfDtqBIMaXYnzx0+r9E7MMg3JgStUZEyymkoNRsp9k9RXJSkhi92CDX7AePwJZ0mxjdO2C3UI9+GnxSMdw8sqj5nHuQhh2LAVe6SahvcqaPbv52EaJuNAhkF4sUMIIkzH7GOAUn+rA0PVHvqpQzXPYJsxSSefpjJcqO9UTcM7igYUrWJhSSHevpLAT9qx+Il8SUQPBmuaPz3v6DgPKrfScGEspZI0DUosajDMMjQpYNc7MoAR3yU9ZZej4fH8qnylU89Ro2cAzncs/gRq/5aFnyhwcMRnpCJcLYSFEof8OU3D72kpgaLZB/s/US4WadmFggZhBhe/Vl0WcWfpkz7il8oky1TC8H5qyGPQTJIlS7dhpj953rH4PfSuKBZFNGCoUcGYmR1RvfU3knoyn893SY2bAPNeOY9USmDQDCBMaf3KjWZnEXyvUNCOG0ZSKGC73dU/2NGvvi3NOcns0/KOQBVGDJoZBvNQti/MtV1c7OjALBa/c7tbC4e90P3FXWShmek7jcZpL0xSeSB0+6j9++fnVWBoQLEVLKx48HhZdeV/ijm1Y/Exrcjf7R7dU+Yr8S+Fb6l9e9yPWWbwqcaNDGM4nPJYOYkBjNXMTOVgYjC09BinFZPkE3lBHfF8hlNfx+z5r6dVV4MFfYtp9evz/Wxa1Vwt8tFcM3N5v278sqBhlfAjTDMzioGJnT+aHq8xO/tVF/yzNCvIUUYfQPyr2cEOnJcGn3dp/gNMNj7t5WuShjA1848oHQ08UrrcDTeeEw1e5zwAjipagB4VxX4q4Cii6f3IETbDa97iEUHDJ2uSyaQEg55SHdrCkk1yJq7M5ViHXBQu1H8Dem/fW+mem+sWRT+uULyc54EXv4pbNb8DxLXBw7ys01djkaoIJKYV9PI1OYCvBxnN4PA3bGcJ1SuIfoxjW3ue5yXj6awDuzH9JuUsFV6SZm2x8S4/mxfg4iLvqMGvHt/4pisOV7sEIds3Nx5jvDDTLZ4vX4UrM01MmX/LY0Zon2QsldsHPR74mo+bjo7F/v7fDJ8f/o2g7777TX//YgdvltmvQHOhSPhcVql8EEoIRauitMt8l1r4ubCY/36YdxXyVIq9Pvj8YpfhDk8CZDRSPymziojSkMdpW71Pxi43/v0iH6PqGhz8AX1m4tmdinKmQWr8Zf02VTNsa1BrJy0U88HV4VneCBXC6QtLU2vUzO5tGGBkckAeOA0yErH7H7g8rfdNSG8M0/3w7KAKzuDs8+//BGmD3WhBbOsWXZWU2Ua2WkRKDsw8Av1tNI6eZ3IRx3C5FocxWMBmeovdbmVbKPkahbNKLPmBh2iWgMFupzeAofP4q++Gh/tFDQ9/991jRPFpPhdYTQns4r6f4a2jtAxmZ9qdM3V/RsiWgkqlYtX+y2Ah9Pn0o5n5Ado4LimfH5iffESPgTF3r0jE7Yg6A2lJzqjNv4l/QIgj40w/ujw5MzM/P8BrfmZm8jK1/HrPTyyTKxQKSV/OxZ83+Q/ThCgEIT79yfSIoCfTV9ndIm/gX6az0BO4oz4cNdlsll8D9fjaoj1oldaE9teNEzv47zh52bN33O6ecDDY4xaulPDryL1JT1Sjam/0e6u3equ3eisd/Q+Vpe9Y04lL8A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 rot="10800000" flipV="1">
            <a:off x="5395890" y="6553200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© 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2015</a:t>
            </a:r>
            <a:r>
              <a:rPr lang="en-US" sz="1100" b="1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albert-learning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.com</a:t>
            </a:r>
            <a:endParaRPr lang="en-US" sz="11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-381000"/>
            <a:ext cx="1152000" cy="11520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71600" y="0"/>
            <a:ext cx="4407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Television Violence: How it Affects </a:t>
            </a:r>
            <a:r>
              <a:rPr lang="en-US" b="1" dirty="0" smtClean="0">
                <a:solidFill>
                  <a:schemeClr val="bg1"/>
                </a:solidFill>
              </a:rPr>
              <a:t>Children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50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http://www.mommygaga.com/wp-content/uploads/2013/08/girl-watching-tv-clip-a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315716"/>
            <a:ext cx="2438400" cy="1995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yacatchme.files.wordpress.com/2013/10/13explicit_cont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476" y="1219200"/>
            <a:ext cx="2743523" cy="181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u="sng" dirty="0">
                <a:solidFill>
                  <a:srgbClr val="C00000"/>
                </a:solidFill>
              </a:rPr>
              <a:t>Is TV </a:t>
            </a:r>
            <a:r>
              <a:rPr lang="en-US" sz="4000" u="sng" dirty="0" smtClean="0">
                <a:solidFill>
                  <a:srgbClr val="C00000"/>
                </a:solidFill>
              </a:rPr>
              <a:t>really </a:t>
            </a:r>
            <a:r>
              <a:rPr lang="en-US" sz="4000" u="sng" dirty="0">
                <a:solidFill>
                  <a:srgbClr val="C00000"/>
                </a:solidFill>
              </a:rPr>
              <a:t>s</a:t>
            </a:r>
            <a:r>
              <a:rPr lang="en-US" sz="4000" u="sng" dirty="0" smtClean="0">
                <a:solidFill>
                  <a:srgbClr val="C00000"/>
                </a:solidFill>
              </a:rPr>
              <a:t>o </a:t>
            </a:r>
            <a:r>
              <a:rPr lang="en-US" sz="4000" u="sng" dirty="0">
                <a:solidFill>
                  <a:srgbClr val="C00000"/>
                </a:solidFill>
              </a:rPr>
              <a:t>b</a:t>
            </a:r>
            <a:r>
              <a:rPr lang="en-US" sz="4000" u="sng" dirty="0" smtClean="0">
                <a:solidFill>
                  <a:srgbClr val="C00000"/>
                </a:solidFill>
              </a:rPr>
              <a:t>ad </a:t>
            </a:r>
            <a:r>
              <a:rPr lang="en-US" sz="4000" u="sng" dirty="0">
                <a:solidFill>
                  <a:srgbClr val="C00000"/>
                </a:solidFill>
              </a:rPr>
              <a:t>for </a:t>
            </a:r>
            <a:r>
              <a:rPr lang="en-US" sz="4000" u="sng" dirty="0" smtClean="0">
                <a:solidFill>
                  <a:srgbClr val="C00000"/>
                </a:solidFill>
              </a:rPr>
              <a:t>children?</a:t>
            </a:r>
            <a:endParaRPr lang="en-US" sz="4000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581" y="1371601"/>
            <a:ext cx="5484019" cy="1143000"/>
          </a:xfrm>
        </p:spPr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en-US" sz="2200" dirty="0" smtClean="0"/>
              <a:t>A </a:t>
            </a:r>
            <a:r>
              <a:rPr lang="en-US" sz="2200" dirty="0"/>
              <a:t>Surgeon General's report last year concluded that 61% of all TV programming contains </a:t>
            </a:r>
            <a:r>
              <a:rPr lang="en-US" sz="2200" dirty="0" smtClean="0"/>
              <a:t>violence.</a:t>
            </a:r>
          </a:p>
          <a:p>
            <a:pPr marL="0" indent="0">
              <a:buNone/>
            </a:pPr>
            <a:endParaRPr lang="en-US" sz="22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 rot="10800000" flipV="1">
            <a:off x="5442365" y="6624840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© 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2015</a:t>
            </a:r>
            <a:r>
              <a:rPr lang="en-US" sz="1100" b="1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albert-learning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.com</a:t>
            </a:r>
            <a:endParaRPr lang="en-US" sz="11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075" y="-382325"/>
            <a:ext cx="1152000" cy="1152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71600" y="44624"/>
            <a:ext cx="4407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Television Violence: How it Affects </a:t>
            </a:r>
            <a:r>
              <a:rPr lang="en-US" b="1" dirty="0" smtClean="0">
                <a:solidFill>
                  <a:schemeClr val="bg1"/>
                </a:solidFill>
              </a:rPr>
              <a:t>Children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1358" y="4724400"/>
            <a:ext cx="562084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en-US" sz="2200" dirty="0"/>
              <a:t>A worldwide survey conducted found that more than four out of five parents are concerned that their children are exposed to too much violence.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05200" y="2743200"/>
            <a:ext cx="502855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en-US" sz="2200" dirty="0"/>
              <a:t>While experts agree that TV can entertain and inform, many programs may have a definite negative influence on childhood behavior and values.</a:t>
            </a:r>
          </a:p>
          <a:p>
            <a:endParaRPr lang="en-US" dirty="0"/>
          </a:p>
        </p:txBody>
      </p:sp>
      <p:pic>
        <p:nvPicPr>
          <p:cNvPr id="2052" name="Picture 4" descr="http://i188.photobucket.com/albums/z280/like2smile1/bad-influenc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58" y="2779598"/>
            <a:ext cx="3068142" cy="167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850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http://media.npr.org/assets/img/2013/06/17/fighting_custom-b2684a0659d057bcd504db29d422b8a99ff63aa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758627"/>
            <a:ext cx="3657600" cy="3617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 rot="10800000" flipV="1">
            <a:off x="5425554" y="6581273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© 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2015</a:t>
            </a:r>
            <a:r>
              <a:rPr lang="en-US" sz="1100" b="1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albert-learning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.com</a:t>
            </a:r>
            <a:endParaRPr lang="en-US" sz="11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-381000"/>
            <a:ext cx="1152000" cy="1152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71600" y="44624"/>
            <a:ext cx="4407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Television Violence: How it Affects </a:t>
            </a:r>
            <a:r>
              <a:rPr lang="en-US" b="1" dirty="0" smtClean="0">
                <a:solidFill>
                  <a:schemeClr val="bg1"/>
                </a:solidFill>
              </a:rPr>
              <a:t>Children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362200"/>
          </a:xfrm>
        </p:spPr>
        <p:txBody>
          <a:bodyPr>
            <a:normAutofit/>
          </a:bodyPr>
          <a:lstStyle/>
          <a:p>
            <a:pPr fontAlgn="base">
              <a:buFont typeface="Wingdings" pitchFamily="2" charset="2"/>
              <a:buChar char="§"/>
            </a:pPr>
            <a:r>
              <a:rPr lang="en-US" sz="2000" dirty="0" smtClean="0"/>
              <a:t>Children </a:t>
            </a:r>
            <a:r>
              <a:rPr lang="en-US" sz="2000" dirty="0"/>
              <a:t>who view violent acts on TV are more likely to show aggressive </a:t>
            </a:r>
            <a:r>
              <a:rPr lang="en-US" sz="2000" dirty="0" smtClean="0"/>
              <a:t>behavior.</a:t>
            </a:r>
          </a:p>
          <a:p>
            <a:pPr fontAlgn="base">
              <a:buFont typeface="Wingdings" pitchFamily="2" charset="2"/>
              <a:buChar char="§"/>
            </a:pPr>
            <a:r>
              <a:rPr lang="en-US" sz="2000" dirty="0"/>
              <a:t>Children may become less sensitive to the pain and suffering of others.</a:t>
            </a:r>
          </a:p>
          <a:p>
            <a:pPr fontAlgn="base">
              <a:buFont typeface="Wingdings" pitchFamily="2" charset="2"/>
              <a:buChar char="§"/>
            </a:pPr>
            <a:r>
              <a:rPr lang="en-US" sz="2000" dirty="0" smtClean="0"/>
              <a:t>TV Violence can make a child </a:t>
            </a:r>
            <a:r>
              <a:rPr lang="en-US" sz="2000" dirty="0"/>
              <a:t>fear that the world is </a:t>
            </a:r>
            <a:r>
              <a:rPr lang="en-US" sz="2000" dirty="0" smtClean="0"/>
              <a:t>dangerous </a:t>
            </a:r>
            <a:r>
              <a:rPr lang="en-US" sz="2000" dirty="0"/>
              <a:t>and that something bad will happen to them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u="sng" dirty="0" smtClean="0">
                <a:solidFill>
                  <a:srgbClr val="C00000"/>
                </a:solidFill>
              </a:rPr>
              <a:t>How does TV violence affect children?</a:t>
            </a:r>
            <a:endParaRPr lang="en-US" sz="4000" u="sng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3141330"/>
            <a:ext cx="3505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000" dirty="0"/>
              <a:t>TV characters often show risky behaviors, such as smoking and drinking and taking drugs.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/>
              <a:t>Children have a difficult time understanding the difference between what is real or what is fiction, and tend to copy what they see.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5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u="sng" dirty="0" smtClean="0">
                <a:solidFill>
                  <a:srgbClr val="C00000"/>
                </a:solidFill>
              </a:rPr>
              <a:t>A Continuing Debate</a:t>
            </a:r>
            <a:endParaRPr lang="en-US" sz="4000" u="sng" dirty="0">
              <a:solidFill>
                <a:srgbClr val="C0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 rot="10800000" flipV="1">
            <a:off x="5420388" y="6581273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© 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2015</a:t>
            </a:r>
            <a:r>
              <a:rPr lang="en-US" sz="1100" b="1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albert-learning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.com</a:t>
            </a:r>
            <a:endParaRPr lang="en-US" sz="11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-346710"/>
            <a:ext cx="1152000" cy="1152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71600" y="44624"/>
            <a:ext cx="4407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Television Violence: How it Affects </a:t>
            </a:r>
            <a:r>
              <a:rPr lang="en-US" b="1" dirty="0" smtClean="0">
                <a:solidFill>
                  <a:schemeClr val="bg1"/>
                </a:solidFill>
              </a:rPr>
              <a:t>Children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1483941"/>
            <a:ext cx="7239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Though there is evidence that TV violence affects children, TV Broadcasters and Scientists continue to debate the link between watching TV violence and aggressive behavior.</a:t>
            </a:r>
            <a:endParaRPr lang="en-US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" y="2735759"/>
            <a:ext cx="72379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Some TV Broadcasters believe that there is not enough evidence to prove that TV violence is harmful.</a:t>
            </a:r>
            <a:endParaRPr lang="en-US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609600" y="3657600"/>
            <a:ext cx="677482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However, Scientists who have studied </a:t>
            </a:r>
          </a:p>
          <a:p>
            <a:r>
              <a:rPr lang="en-US" sz="2200" dirty="0" smtClean="0"/>
              <a:t>the issue say that there is a link between </a:t>
            </a:r>
          </a:p>
          <a:p>
            <a:r>
              <a:rPr lang="en-US" sz="2200" dirty="0" smtClean="0"/>
              <a:t>the two.</a:t>
            </a:r>
            <a:endParaRPr lang="en-US" sz="2200" dirty="0"/>
          </a:p>
        </p:txBody>
      </p:sp>
      <p:pic>
        <p:nvPicPr>
          <p:cNvPr id="4098" name="Picture 2" descr="http://drimnaghcastleprimary.scoilnet.ie/blog/files/2014/09/debate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705" y="3505200"/>
            <a:ext cx="3040295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6367266" y="5073134"/>
            <a:ext cx="1037213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Debate</a:t>
            </a:r>
            <a:endParaRPr lang="en-US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57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encrypted-tbn1.gstatic.com/images?q=tbn:ANd9GcSuNTFOwp9g2rfe0hf776jc-fjejUbJohXxfY33VM5Kd01X-ZfHH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581400"/>
            <a:ext cx="31432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u="sng" dirty="0" smtClean="0">
                <a:solidFill>
                  <a:srgbClr val="C00000"/>
                </a:solidFill>
              </a:rPr>
              <a:t>How can we handle it?</a:t>
            </a:r>
            <a:endParaRPr lang="en-US" sz="4000" u="sng" dirty="0">
              <a:solidFill>
                <a:srgbClr val="C0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 rot="10800000" flipV="1">
            <a:off x="5432053" y="6581273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© 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2015</a:t>
            </a:r>
            <a:r>
              <a:rPr lang="en-US" sz="1100" b="1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albert-learning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.com</a:t>
            </a:r>
            <a:endParaRPr lang="en-US" sz="11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393" y="-346710"/>
            <a:ext cx="1152000" cy="1152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71600" y="44624"/>
            <a:ext cx="4407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Television Violence: How it Affects </a:t>
            </a:r>
            <a:r>
              <a:rPr lang="en-US" b="1" dirty="0" smtClean="0">
                <a:solidFill>
                  <a:schemeClr val="bg1"/>
                </a:solidFill>
              </a:rPr>
              <a:t>Children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40580" y="1397675"/>
            <a:ext cx="77700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/>
              <a:t>Parents can protect children from excessive TV violence in the following ways: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2000" dirty="0"/>
              <a:t>P</a:t>
            </a:r>
            <a:r>
              <a:rPr lang="en-US" sz="2000" dirty="0" smtClean="0"/>
              <a:t>ay </a:t>
            </a:r>
            <a:r>
              <a:rPr lang="en-US" sz="2000" dirty="0"/>
              <a:t>attention to the programs their children are watching and watch </a:t>
            </a:r>
            <a:r>
              <a:rPr lang="en-US" sz="2000" dirty="0" smtClean="0"/>
              <a:t>with them.</a:t>
            </a:r>
            <a:endParaRPr lang="en-US" sz="2000" dirty="0"/>
          </a:p>
          <a:p>
            <a:pPr marL="342900" indent="-342900">
              <a:buFont typeface="+mj-lt"/>
              <a:buAutoNum type="arabicParenR" startAt="2"/>
            </a:pPr>
            <a:r>
              <a:rPr lang="en-US" sz="2000" dirty="0"/>
              <a:t>S</a:t>
            </a:r>
            <a:r>
              <a:rPr lang="en-US" sz="2000" dirty="0" smtClean="0"/>
              <a:t>et </a:t>
            </a:r>
            <a:r>
              <a:rPr lang="en-US" sz="2000" dirty="0"/>
              <a:t>limits on the amount of time they spend with the television; consider removing the TV set from the child's </a:t>
            </a:r>
            <a:r>
              <a:rPr lang="en-US" sz="2000" dirty="0" smtClean="0"/>
              <a:t>bedroom.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029600" y="3570744"/>
            <a:ext cx="496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 startAt="3"/>
            </a:pPr>
            <a:r>
              <a:rPr lang="en-US" sz="2000" dirty="0"/>
              <a:t>Point out that although the actor has </a:t>
            </a:r>
            <a:endParaRPr lang="en-US" sz="2000" dirty="0" smtClean="0"/>
          </a:p>
          <a:p>
            <a:r>
              <a:rPr lang="en-US" sz="2000" dirty="0"/>
              <a:t> </a:t>
            </a:r>
            <a:r>
              <a:rPr lang="en-US" sz="2000" dirty="0" smtClean="0"/>
              <a:t>     not </a:t>
            </a:r>
            <a:r>
              <a:rPr lang="en-US" sz="2000" dirty="0"/>
              <a:t>actually been hurt or killed, such </a:t>
            </a:r>
            <a:r>
              <a:rPr lang="en-US" sz="2000" dirty="0" smtClean="0"/>
              <a:t>  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violence </a:t>
            </a:r>
            <a:r>
              <a:rPr lang="en-US" sz="2000" dirty="0"/>
              <a:t>in real life results in pain or </a:t>
            </a:r>
            <a:r>
              <a:rPr lang="en-US" sz="2000" dirty="0" smtClean="0"/>
              <a:t>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death</a:t>
            </a:r>
            <a:r>
              <a:rPr lang="en-US" sz="2000" dirty="0"/>
              <a:t>.</a:t>
            </a:r>
          </a:p>
          <a:p>
            <a:pPr marL="342900" indent="-342900">
              <a:buFont typeface="+mj-lt"/>
              <a:buAutoNum type="arabicParenR" startAt="4"/>
            </a:pPr>
            <a:r>
              <a:rPr lang="en-US" sz="2000" dirty="0"/>
              <a:t>Refuse to let the children see shows </a:t>
            </a:r>
            <a:r>
              <a:rPr lang="en-US" sz="2000" dirty="0" smtClean="0"/>
              <a:t>that are violent</a:t>
            </a:r>
            <a:r>
              <a:rPr lang="en-US" sz="2000" dirty="0"/>
              <a:t>, and change the channel or turn off the TV when </a:t>
            </a:r>
            <a:r>
              <a:rPr lang="en-US" sz="2000" dirty="0" smtClean="0"/>
              <a:t>violent </a:t>
            </a:r>
            <a:r>
              <a:rPr lang="en-US" sz="2000" dirty="0"/>
              <a:t>material comes </a:t>
            </a:r>
            <a:r>
              <a:rPr lang="en-US" sz="2000" dirty="0" smtClean="0"/>
              <a:t>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324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sellahouseonline.co.uk/wp-content/uploads/2014/11/man_leaning_on_big_red_question_mar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524000"/>
            <a:ext cx="2086408" cy="3053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 rot="10800000" flipV="1">
            <a:off x="5432053" y="6581273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© 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2015</a:t>
            </a:r>
            <a:r>
              <a:rPr lang="en-US" sz="1100" b="1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albert-learning</a:t>
            </a:r>
            <a:r>
              <a:rPr lang="en-US" sz="11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.com</a:t>
            </a:r>
            <a:endParaRPr lang="en-US" sz="11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393" y="-346710"/>
            <a:ext cx="1152000" cy="1152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71600" y="44624"/>
            <a:ext cx="4407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Television Violence: How it Affects </a:t>
            </a:r>
            <a:r>
              <a:rPr lang="en-US" b="1" dirty="0" smtClean="0">
                <a:solidFill>
                  <a:schemeClr val="bg1"/>
                </a:solidFill>
              </a:rPr>
              <a:t>Children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5000" y="3403937"/>
            <a:ext cx="33996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/>
              <a:t>Questions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35867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046902"/>
              </p:ext>
            </p:extLst>
          </p:nvPr>
        </p:nvGraphicFramePr>
        <p:xfrm>
          <a:off x="228600" y="533400"/>
          <a:ext cx="8610600" cy="581977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371600"/>
                <a:gridCol w="1600200"/>
                <a:gridCol w="56388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Reviewed 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Reviewed  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 / Changes Made</a:t>
                      </a:r>
                      <a:endParaRPr lang="en-US" dirty="0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Mayuri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05.09.2015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changes made</a:t>
                      </a:r>
                      <a:endParaRPr lang="en-US" dirty="0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217370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520</Words>
  <Application>Microsoft Office PowerPoint</Application>
  <PresentationFormat>On-screen Show (4:3)</PresentationFormat>
  <Paragraphs>78</Paragraphs>
  <Slides>8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Television Violence: How it Affects Children</vt:lpstr>
      <vt:lpstr>Some Facts:</vt:lpstr>
      <vt:lpstr>Is TV really so bad for children?</vt:lpstr>
      <vt:lpstr>How does TV violence affect children?</vt:lpstr>
      <vt:lpstr>A Continuing Debate</vt:lpstr>
      <vt:lpstr>How can we handle it?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Television Violence: How it Affects Children</dc:title>
  <dc:creator>abc</dc:creator>
  <cp:lastModifiedBy>abc</cp:lastModifiedBy>
  <cp:revision>28</cp:revision>
  <dcterms:created xsi:type="dcterms:W3CDTF">2015-04-20T14:13:28Z</dcterms:created>
  <dcterms:modified xsi:type="dcterms:W3CDTF">2015-09-05T11:59:50Z</dcterms:modified>
</cp:coreProperties>
</file>