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 rot="5400000">
            <a:off x="2402680" y="-316706"/>
            <a:ext cx="4700588" cy="8108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143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52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2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52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52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52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 rot="5400000">
            <a:off x="5098254" y="2378867"/>
            <a:ext cx="5300661" cy="2117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 rot="5400000">
            <a:off x="785811" y="336549"/>
            <a:ext cx="5300661" cy="6202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143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52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2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52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52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52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143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52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2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52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52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52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4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698500" y="1387475"/>
            <a:ext cx="3978273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2415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30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57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444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666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66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666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666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666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829175" y="1387475"/>
            <a:ext cx="3978273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2415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30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57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444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666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66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666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666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666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7081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793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603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12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12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412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412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412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4" type="body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7081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793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603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12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12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412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412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412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7749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809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36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698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920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920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20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920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920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63" y="0"/>
            <a:ext cx="9139235" cy="3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4763" y="6473825"/>
            <a:ext cx="9139235" cy="384174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143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52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2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52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52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52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/>
        </p:nvSpPr>
        <p:spPr>
          <a:xfrm>
            <a:off x="990600" y="77788"/>
            <a:ext cx="181821" cy="30566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cxnSp>
        <p:nvCxnSpPr>
          <p:cNvPr id="11" name="Shape 11"/>
          <p:cNvCxnSpPr/>
          <p:nvPr/>
        </p:nvCxnSpPr>
        <p:spPr>
          <a:xfrm>
            <a:off x="990600" y="147638"/>
            <a:ext cx="1587" cy="23494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995362" y="6526212"/>
            <a:ext cx="1587" cy="165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descr="E:\Logo albert_rouge.png" id="13" name="Shape 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0589" y="-315178"/>
            <a:ext cx="1151890" cy="11518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7119813" y="6620971"/>
            <a:ext cx="162865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ru-RU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b="0" i="0" lang="ru-RU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2015 albert-learning.com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Relationship Id="rId4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2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Relationship Id="rId4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1556791"/>
            <a:ext cx="6805613" cy="453707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>
            <p:ph type="ctrTitle"/>
          </p:nvPr>
        </p:nvSpPr>
        <p:spPr>
          <a:xfrm>
            <a:off x="827583" y="476672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ru-RU" sz="28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ЧТО Я ЗА ЗВЕРЬ?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838200"/>
            <a:ext cx="4875692" cy="2326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5200" y="3657600"/>
            <a:ext cx="5078165" cy="242316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5791200" y="1371600"/>
            <a:ext cx="26669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Верблюд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1547663" y="4581128"/>
            <a:ext cx="1752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Овца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762000"/>
            <a:ext cx="4727864" cy="225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7200" y="3200400"/>
            <a:ext cx="3886200" cy="291464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5334000" y="1295400"/>
            <a:ext cx="19049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Волк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2051719" y="4365103"/>
            <a:ext cx="8381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Лиса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0" y="2743200"/>
            <a:ext cx="5181600" cy="34354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>
            <p:ph idx="1" type="body"/>
          </p:nvPr>
        </p:nvSpPr>
        <p:spPr>
          <a:xfrm>
            <a:off x="609600" y="1307304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609600"/>
            <a:ext cx="5178312" cy="291464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611560" y="4221087"/>
            <a:ext cx="2819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Кот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5791200" y="914400"/>
            <a:ext cx="2819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Гепард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762000"/>
            <a:ext cx="5046226" cy="240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0" y="3411601"/>
            <a:ext cx="4862485" cy="272360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5791200" y="762000"/>
            <a:ext cx="28812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Горный козёл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457200" y="4773405"/>
            <a:ext cx="29717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Муравей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112" lvl="3" marL="10271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Орёл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914400"/>
            <a:ext cx="4719544" cy="2252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8600" y="3121723"/>
            <a:ext cx="4648198" cy="307362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5486400" y="1371600"/>
            <a:ext cx="23979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Медведь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914400"/>
            <a:ext cx="5366626" cy="256080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6228183" y="1268759"/>
            <a:ext cx="1872207" cy="685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Антилопа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547663" y="4653135"/>
            <a:ext cx="22097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Белый медведь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7800" y="3780773"/>
            <a:ext cx="3367087" cy="2522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762000"/>
            <a:ext cx="5309384" cy="253349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5940151" y="1196751"/>
            <a:ext cx="27363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Черепаха</a:t>
            </a:r>
          </a:p>
        </p:txBody>
      </p:sp>
      <p:pic>
        <p:nvPicPr>
          <p:cNvPr descr="Картинки по запросу лев" id="110" name="Shape 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1960" y="3429000"/>
            <a:ext cx="4378086" cy="273630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395536" y="4581128"/>
            <a:ext cx="3733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Лев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Лягушка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3" y="692695"/>
            <a:ext cx="5433720" cy="258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6055" y="3501007"/>
            <a:ext cx="3672407" cy="266429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6084167" y="1268759"/>
            <a:ext cx="2666998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Свинья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</a:pPr>
            <a:b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indent="-161925" lvl="4" marL="15335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Слон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685800"/>
            <a:ext cx="5237856" cy="2499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2400" y="3581400"/>
            <a:ext cx="4527549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5796135" y="1196751"/>
            <a:ext cx="2698750" cy="79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Лошадь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85800"/>
            <a:ext cx="5486399" cy="2617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2400" y="3505200"/>
            <a:ext cx="4876798" cy="273851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5940151" y="1628800"/>
            <a:ext cx="2362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Олень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1763688" y="4797151"/>
            <a:ext cx="17735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Змея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