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Shape 6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Shape 7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Shape 8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Shape 9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Shape 10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Shape 10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Shape 11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Shape 12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>
            <a:off x="285718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x="1792288" y="4800600"/>
            <a:ext cx="5486399" cy="56673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Shape 54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x="285718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 rot="5400000">
            <a:off x="2402680" y="-316706"/>
            <a:ext cx="4700588" cy="8108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51434" lvl="0" marL="16192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175" lvl="1" marL="504825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9525" lvl="2" marL="854075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" lvl="3" marL="120015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9525" lvl="4" marL="15335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9525" lvl="5" marL="19907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9525" lvl="6" marL="24479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9525" lvl="7" marL="290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9525" lvl="8" marL="33623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 rot="5400000">
            <a:off x="5098254" y="2378867"/>
            <a:ext cx="5300661" cy="21177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 rot="5400000">
            <a:off x="785811" y="336549"/>
            <a:ext cx="5300661" cy="62023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51434" lvl="0" marL="16192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175" lvl="1" marL="504825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9525" lvl="2" marL="854075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" lvl="3" marL="120015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9525" lvl="4" marL="15335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9525" lvl="5" marL="19907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9525" lvl="6" marL="24479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9525" lvl="7" marL="290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9525" lvl="8" marL="33623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/>
          <p:nvPr>
            <p:ph type="title"/>
          </p:nvPr>
        </p:nvSpPr>
        <p:spPr>
          <a:xfrm>
            <a:off x="285718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51434" lvl="0" marL="16192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175" lvl="1" marL="504825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9525" lvl="2" marL="854075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" lvl="3" marL="120015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9525" lvl="4" marL="15335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9525" lvl="5" marL="19907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9525" lvl="6" marL="24479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9525" lvl="7" marL="290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9525" lvl="8" marL="33623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/>
          <p:nvPr>
            <p:ph type="ctrTitle"/>
          </p:nvPr>
        </p:nvSpPr>
        <p:spPr>
          <a:xfrm>
            <a:off x="685800" y="2130425"/>
            <a:ext cx="7772400" cy="147002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4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285718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698500" y="1387475"/>
            <a:ext cx="3978273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24155" lvl="0" marL="16192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"/>
              <a:buChar char="▪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130175" lvl="1" marL="504825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85725" lvl="2" marL="854075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44450" lvl="3" marL="120015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66675" lvl="4" marL="15335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66675" lvl="5" marL="19907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66675" lvl="6" marL="24479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66675" lvl="7" marL="290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66675" lvl="8" marL="33623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2" type="body"/>
          </p:nvPr>
        </p:nvSpPr>
        <p:spPr>
          <a:xfrm>
            <a:off x="4829175" y="1387475"/>
            <a:ext cx="3978273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24155" lvl="0" marL="16192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"/>
              <a:buChar char="▪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130175" lvl="1" marL="504825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85725" lvl="2" marL="854075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44450" lvl="3" marL="120015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66675" lvl="4" marL="15335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66675" lvl="5" marL="19907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66675" lvl="6" marL="24479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66675" lvl="7" marL="290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66675" lvl="8" marL="33623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ustom Layou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"/>
              <a:buNone/>
              <a:defRPr b="1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2" type="body"/>
          </p:nvPr>
        </p:nvSpPr>
        <p:spPr>
          <a:xfrm>
            <a:off x="457200" y="2174875"/>
            <a:ext cx="4040187" cy="39512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170815" lvl="0" marL="16192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"/>
              <a:buChar char="▪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79375" lvl="1" marL="504825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60325" lvl="2" marL="854075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19050" lvl="3" marL="120015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41275" lvl="4" marL="15335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41275" lvl="5" marL="19907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41275" lvl="6" marL="24479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41275" lvl="7" marL="290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41275" lvl="8" marL="33623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3" type="body"/>
          </p:nvPr>
        </p:nvSpPr>
        <p:spPr>
          <a:xfrm>
            <a:off x="4645025" y="1535112"/>
            <a:ext cx="4041773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"/>
              <a:buNone/>
              <a:defRPr b="1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4" type="body"/>
          </p:nvPr>
        </p:nvSpPr>
        <p:spPr>
          <a:xfrm>
            <a:off x="4645025" y="2174875"/>
            <a:ext cx="4041773" cy="39512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170815" lvl="0" marL="16192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"/>
              <a:buChar char="▪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79375" lvl="1" marL="504825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60325" lvl="2" marL="854075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19050" lvl="3" marL="120015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41275" lvl="4" marL="15335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41275" lvl="5" marL="19907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41275" lvl="6" marL="24479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41275" lvl="7" marL="290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41275" lvl="8" marL="33623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x="457200" y="273050"/>
            <a:ext cx="3008313" cy="116204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x="3575050" y="273050"/>
            <a:ext cx="5111750" cy="585311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77494" lvl="0" marL="16192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"/>
              <a:buChar char="▪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180975" lvl="1" marL="504825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136525" lvl="2" marL="854075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69850" lvl="3" marL="120015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92075" lvl="4" marL="15335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92075" lvl="5" marL="19907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92075" lvl="6" marL="24479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92075" lvl="7" marL="290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92075" lvl="8" marL="33623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2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hape 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763" y="0"/>
            <a:ext cx="9139235" cy="38735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hape 7"/>
          <p:cNvSpPr/>
          <p:nvPr/>
        </p:nvSpPr>
        <p:spPr>
          <a:xfrm>
            <a:off x="4763" y="6473825"/>
            <a:ext cx="9139235" cy="384174"/>
          </a:xfrm>
          <a:prstGeom prst="rect">
            <a:avLst/>
          </a:prstGeom>
          <a:solidFill>
            <a:srgbClr val="6666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8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51434" lvl="0" marL="16192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175" lvl="1" marL="504825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9525" lvl="2" marL="854075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" lvl="3" marL="120015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9525" lvl="4" marL="15335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9525" lvl="5" marL="19907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9525" lvl="6" marL="24479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9525" lvl="7" marL="290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9525" lvl="8" marL="33623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Shape 9"/>
          <p:cNvSpPr txBox="1"/>
          <p:nvPr/>
        </p:nvSpPr>
        <p:spPr>
          <a:xfrm>
            <a:off x="990600" y="77788"/>
            <a:ext cx="181821" cy="3056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l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Shape 10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cxnSp>
        <p:nvCxnSpPr>
          <p:cNvPr id="11" name="Shape 11"/>
          <p:cNvCxnSpPr/>
          <p:nvPr/>
        </p:nvCxnSpPr>
        <p:spPr>
          <a:xfrm>
            <a:off x="990600" y="147638"/>
            <a:ext cx="1587" cy="234948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2" name="Shape 12"/>
          <p:cNvCxnSpPr/>
          <p:nvPr/>
        </p:nvCxnSpPr>
        <p:spPr>
          <a:xfrm>
            <a:off x="995362" y="6526212"/>
            <a:ext cx="1587" cy="165100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</p:cxnSp>
      <p:pic>
        <p:nvPicPr>
          <p:cNvPr descr="E:\Logo albert_rouge.png" id="13" name="Shape 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740589" y="-315178"/>
            <a:ext cx="1151890" cy="115189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14"/>
          <p:cNvSpPr/>
          <p:nvPr/>
        </p:nvSpPr>
        <p:spPr>
          <a:xfrm>
            <a:off x="7119813" y="6620971"/>
            <a:ext cx="1628651" cy="1692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ru-RU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b="0" i="0" lang="ru-RU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2015 albert-learning.com</a:t>
            </a: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5.jpg"/><Relationship Id="rId4" Type="http://schemas.openxmlformats.org/officeDocument/2006/relationships/image" Target="../media/image11.jpg"/><Relationship Id="rId5" Type="http://schemas.openxmlformats.org/officeDocument/2006/relationships/image" Target="../media/image8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Relationship Id="rId4" Type="http://schemas.openxmlformats.org/officeDocument/2006/relationships/image" Target="../media/image3.jpg"/><Relationship Id="rId5" Type="http://schemas.openxmlformats.org/officeDocument/2006/relationships/image" Target="../media/image6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jpg"/><Relationship Id="rId4" Type="http://schemas.openxmlformats.org/officeDocument/2006/relationships/image" Target="../media/image1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6.jpg"/><Relationship Id="rId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-152400" y="838200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Arial"/>
              <a:buNone/>
            </a:pPr>
            <a:r>
              <a:rPr b="1" i="0" lang="ru-RU" sz="36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		ДЕЛАЕМ УБОРКУ</a:t>
            </a:r>
          </a:p>
        </p:txBody>
      </p:sp>
      <p:pic>
        <p:nvPicPr>
          <p:cNvPr descr="http://www.zuhausewohnen.de/sites/zhw/files/styles/1024x768/public/images/putzen.jpg" id="70" name="Shape 7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95400" y="1447800"/>
            <a:ext cx="6451600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-252536" y="83671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Arial"/>
              <a:buNone/>
            </a:pPr>
            <a:r>
              <a:rPr b="1" i="0" lang="ru-RU" sz="24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ПРЕДМЕТЫ ДЛЯ ДОМАШНЕЙ УБОРКИ</a:t>
            </a:r>
          </a:p>
        </p:txBody>
      </p:sp>
      <p:pic>
        <p:nvPicPr>
          <p:cNvPr descr="http://bilder3.eazyauction.de/AgoraTec/artikelbilder/2849.jpg" id="76" name="Shape 7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1905000"/>
            <a:ext cx="2666998" cy="2286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www.ingadi.de/bilder/popup/i35945-Gardena-Schrubber.jpg" id="77" name="Shape 7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2209800"/>
            <a:ext cx="2743199" cy="2057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migros-service.migros.ch/medias/sys_master/bilder/000/035/8809263726622/bild-000035719_940Wx940H.jpg" id="78" name="Shape 7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24600" y="1981200"/>
            <a:ext cx="2286000" cy="2387532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Shape 79"/>
          <p:cNvSpPr txBox="1"/>
          <p:nvPr/>
        </p:nvSpPr>
        <p:spPr>
          <a:xfrm>
            <a:off x="838200" y="4648200"/>
            <a:ext cx="220979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Ведро и швабра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Shape 80"/>
          <p:cNvSpPr txBox="1"/>
          <p:nvPr/>
        </p:nvSpPr>
        <p:spPr>
          <a:xfrm>
            <a:off x="6172200" y="4572000"/>
            <a:ext cx="220979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Пылесос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Shape 81"/>
          <p:cNvSpPr txBox="1"/>
          <p:nvPr/>
        </p:nvSpPr>
        <p:spPr>
          <a:xfrm>
            <a:off x="3505200" y="4648200"/>
            <a:ext cx="220979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Щётка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type="title"/>
          </p:nvPr>
        </p:nvSpPr>
        <p:spPr>
          <a:xfrm>
            <a:off x="0" y="83671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Arial"/>
              <a:buNone/>
            </a:pPr>
            <a:r>
              <a:rPr b="1" i="0" lang="ru-RU" sz="24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ПРЕДМЕТЫ ДЛЯ ДОМАШНЕЙ УБОРКИ</a:t>
            </a:r>
          </a:p>
        </p:txBody>
      </p:sp>
      <p:sp>
        <p:nvSpPr>
          <p:cNvPr id="87" name="Shape 87"/>
          <p:cNvSpPr txBox="1"/>
          <p:nvPr/>
        </p:nvSpPr>
        <p:spPr>
          <a:xfrm>
            <a:off x="838200" y="4648200"/>
            <a:ext cx="2209799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Веник и совок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Shape 88"/>
          <p:cNvSpPr txBox="1"/>
          <p:nvPr/>
        </p:nvSpPr>
        <p:spPr>
          <a:xfrm>
            <a:off x="6172200" y="4648200"/>
            <a:ext cx="220979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Ёршик для пыли</a:t>
            </a:r>
          </a:p>
        </p:txBody>
      </p:sp>
      <p:sp>
        <p:nvSpPr>
          <p:cNvPr id="89" name="Shape 89"/>
          <p:cNvSpPr txBox="1"/>
          <p:nvPr/>
        </p:nvSpPr>
        <p:spPr>
          <a:xfrm>
            <a:off x="3505200" y="4648200"/>
            <a:ext cx="220979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Тряпка для пыли</a:t>
            </a:r>
          </a:p>
        </p:txBody>
      </p:sp>
      <p:pic>
        <p:nvPicPr>
          <p:cNvPr descr="http://i.ebayimg.com/t/LEIFHEIT-Kehrset-Kehrschaufel-und-Handfeger-/00/s/MTAwMFgxMTQy/z/ndMAAOxy3zNSeRWN/$(KGrHqUOKogFJ,(jqH9QBSeRWMwJ3Q~~60_35.JPG" id="90" name="Shape 9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981200"/>
            <a:ext cx="2857499" cy="24383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www.putzen.de/wp-content/uploads/Mikrofasertuch-300x200.jpg" id="91" name="Shape 9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276600" y="2362200"/>
            <a:ext cx="2700389" cy="2108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www.pcgames.de/screenshots/original/2009/07/Staubwedel.jpg" id="92" name="Shape 9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019800" y="2286000"/>
            <a:ext cx="2925952" cy="2190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type="title"/>
          </p:nvPr>
        </p:nvSpPr>
        <p:spPr>
          <a:xfrm>
            <a:off x="285718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Arial"/>
              <a:buNone/>
            </a:pPr>
            <a:r>
              <a:rPr b="1" i="0" lang="ru-RU" sz="24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ВО-ПЕРВЫХ: НАВОДИМ ПОРЯДОК</a:t>
            </a:r>
          </a:p>
        </p:txBody>
      </p:sp>
      <p:pic>
        <p:nvPicPr>
          <p:cNvPr descr="http://www.proprofs.com/flashcards/upload/q7283827.jpg" id="98" name="Shape 9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95400" y="1447800"/>
            <a:ext cx="6610349" cy="46650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x="285718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Arial"/>
              <a:buNone/>
            </a:pPr>
            <a:r>
              <a:rPr b="1" i="0" lang="ru-RU" sz="24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ВЫТИРАЕМ ПЫЛЬ СВЕРХУ ВНИЗ</a:t>
            </a:r>
            <a:br>
              <a:rPr b="1" i="0" lang="ru-RU" sz="24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pic>
        <p:nvPicPr>
          <p:cNvPr descr="http://img.happy-giraffe.ru/v2/thumbs/e26e4ffdce15f4bc6711c767ffa68dac/5e/68/0c871299db15ab52037df0fdc6f2.png" id="104" name="Shape 10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0" y="1600200"/>
            <a:ext cx="7638120" cy="39253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>
            <a:off x="-1548679" y="857232"/>
            <a:ext cx="10692679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Arial"/>
              <a:buNone/>
            </a:pPr>
            <a:r>
              <a:rPr b="1" i="0" lang="ru-RU" sz="24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ОСНОВАТЕЛЬНО ЧИСТИМ КУХНЮ И ВАННУЮ КОМНАТУ</a:t>
            </a:r>
          </a:p>
        </p:txBody>
      </p:sp>
      <p:pic>
        <p:nvPicPr>
          <p:cNvPr descr="https://s3-eu-west-1.amazonaws.com/content.cleanipedia.com/wp-content/uploads/2014/11/Edelstahlk%C3%BCche-Reinigen.jpg" id="110" name="Shape 1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2057400"/>
            <a:ext cx="4267198" cy="2844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zone1-putzfrauberlin24.netdna-ssl.com/wp-content/uploads/Haushaltshilfe-300x200.jpg" id="111" name="Shape 1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48200" y="2057400"/>
            <a:ext cx="4229100" cy="2819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/>
          <p:nvPr>
            <p:ph type="title"/>
          </p:nvPr>
        </p:nvSpPr>
        <p:spPr>
          <a:xfrm>
            <a:off x="457200" y="838200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Arial"/>
              <a:buNone/>
            </a:pPr>
            <a:r>
              <a:rPr b="1" i="0" lang="ru-RU" sz="24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		МОЕМ ОКНА</a:t>
            </a:r>
            <a:br>
              <a:rPr b="1" i="0" lang="ru-RU" sz="24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pic>
        <p:nvPicPr>
          <p:cNvPr descr="http://dampfsauger.de/wp-content/uploads/2012/10/dampfsauger-haeussler-teaser-001-2014-product.jpg" id="117" name="Shape 1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0" y="1600200"/>
            <a:ext cx="7648575" cy="38099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type="title"/>
          </p:nvPr>
        </p:nvSpPr>
        <p:spPr>
          <a:xfrm>
            <a:off x="-1153144" y="836712"/>
            <a:ext cx="10297144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Arial"/>
              <a:buNone/>
            </a:pPr>
            <a:r>
              <a:rPr b="1" i="0" lang="ru-RU" sz="24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ТАК ВЫ ПОЛУЧИТЕ УДОВОЛЬСТВИЕ ОТ УБОРКИ!</a:t>
            </a:r>
            <a:br>
              <a:rPr b="1" i="0" lang="ru-RU" sz="24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pic>
        <p:nvPicPr>
          <p:cNvPr descr="http://www.siapress.ru/images/news/2014/08/29/2014_08_29_112630.jpg" id="123" name="Shape 1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1981200"/>
            <a:ext cx="3657600" cy="33527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bestow.ru/wp-content/uploads/2014/08/vyibor-buketa.jpg" id="124" name="Shape 1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48200" y="1981200"/>
            <a:ext cx="4038598" cy="3390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