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3.jpg"/><Relationship Id="rId7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jpg"/><Relationship Id="rId10" Type="http://schemas.openxmlformats.org/officeDocument/2006/relationships/image" Target="../media/image32.jpg"/><Relationship Id="rId13" Type="http://schemas.openxmlformats.org/officeDocument/2006/relationships/image" Target="../media/image24.jp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Relationship Id="rId4" Type="http://schemas.openxmlformats.org/officeDocument/2006/relationships/image" Target="../media/image17.jpg"/><Relationship Id="rId9" Type="http://schemas.openxmlformats.org/officeDocument/2006/relationships/image" Target="../media/image21.jpg"/><Relationship Id="rId5" Type="http://schemas.openxmlformats.org/officeDocument/2006/relationships/image" Target="../media/image15.jpg"/><Relationship Id="rId6" Type="http://schemas.openxmlformats.org/officeDocument/2006/relationships/image" Target="../media/image14.jpg"/><Relationship Id="rId7" Type="http://schemas.openxmlformats.org/officeDocument/2006/relationships/image" Target="../media/image18.png"/><Relationship Id="rId8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27.jpg"/><Relationship Id="rId5" Type="http://schemas.openxmlformats.org/officeDocument/2006/relationships/image" Target="../media/image31.png"/><Relationship Id="rId6" Type="http://schemas.openxmlformats.org/officeDocument/2006/relationships/image" Target="../media/image29.jpg"/><Relationship Id="rId7" Type="http://schemas.openxmlformats.org/officeDocument/2006/relationships/image" Target="../media/image25.jpg"/><Relationship Id="rId8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-381000" y="2743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n-US" sz="6000" u="none" cap="none" strike="noStrike">
                <a:solidFill>
                  <a:srgbClr val="7889FB"/>
                </a:solidFill>
                <a:latin typeface="Calibri"/>
                <a:ea typeface="Calibri"/>
                <a:cs typeface="Calibri"/>
                <a:sym typeface="Calibri"/>
              </a:rPr>
              <a:t>Oh Tannenbaum</a:t>
            </a:r>
          </a:p>
        </p:txBody>
      </p:sp>
      <p:pic>
        <p:nvPicPr>
          <p:cNvPr descr="images-4.jpe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5600" y="3505200"/>
            <a:ext cx="2209799" cy="2768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71" name="Shape 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90800" y="533400"/>
            <a:ext cx="3429000" cy="2374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png" id="72" name="Shape 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400" y="3657600"/>
            <a:ext cx="2013629" cy="2501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838200" y="7620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Besprechung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1019249" y="1921827"/>
            <a:ext cx="5096266" cy="2585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 feiern wir Silvester?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feiert man Silvester in anderen Ländern?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 feiern wir Weihnachten?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Geschichte des Tannenbaums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/>
        </p:nvSpPr>
        <p:spPr>
          <a:xfrm>
            <a:off x="1066800" y="1066800"/>
            <a:ext cx="4097772" cy="42473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grün sind deine Blätter!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grünst nicht nur zur Sommerzeit,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auch im Winter, wenn es schneit.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grün sind deine Blätter!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kannst mir sehr gefallen!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oft hat nicht zur Weihnachtszeit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Baum von dir mich hoch erfreut!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kannst mir sehr gefallen!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.jpeg" id="78" name="Shape 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5753" y="1474058"/>
            <a:ext cx="2463799" cy="330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84" name="Shape 84"/>
          <p:cNvSpPr txBox="1"/>
          <p:nvPr/>
        </p:nvSpPr>
        <p:spPr>
          <a:xfrm>
            <a:off x="1143000" y="1066800"/>
            <a:ext cx="4097772" cy="42473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grünst nicht nur zur Sommerzeit,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auch im Winter, wenn es schneit.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Dein Kleid will mich was lehren: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Hoffnung und Beständigkeit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 Mut und Kraft zu jeder Zeit!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Dein Kleid will mich was lehren!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grünst nicht nur zur Sommerzeit,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auch im Winter, wenn es schneit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Tannenbaum, o Tannenbaum,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grün sind deine Blätter!</a:t>
            </a:r>
          </a:p>
        </p:txBody>
      </p:sp>
      <p:pic>
        <p:nvPicPr>
          <p:cNvPr descr="Unknown.jpeg"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5880" y="1574328"/>
            <a:ext cx="2463799" cy="330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Weihnachten (24. bis 26.12.)                         Silvester (31.12.) 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1.jpeg"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3048000"/>
            <a:ext cx="3505200" cy="2324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2.jpeg" id="92" name="Shape 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0" y="2971800"/>
            <a:ext cx="3289299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Wann stellt man den Tannenbaum auf?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4402" y="7620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Wünsche zu den Festen 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09600" y="16764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Weihnachten (24. bis 26.12.)                     Silvester (31.12.) 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„Frohes Fest!“                                              „Ein frohes neues Jahr!“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„Schöne Weihnachtstage!“                            „Alles Gute für 2010!“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„Frohe Weihnachten!“                                     „Einen guten Rutsch!“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/>
        </p:nvSpPr>
        <p:spPr>
          <a:xfrm>
            <a:off x="2057400" y="1447800"/>
            <a:ext cx="18916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Abendessen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105"/>
          <p:cNvSpPr txBox="1"/>
          <p:nvPr/>
        </p:nvSpPr>
        <p:spPr>
          <a:xfrm>
            <a:off x="3886200" y="3886200"/>
            <a:ext cx="16602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Geschenk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5410200" y="1447800"/>
            <a:ext cx="11598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Kerze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381000" y="3886200"/>
            <a:ext cx="23616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Weihnachtsbaum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6477000" y="3886200"/>
            <a:ext cx="23616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Weihnachtsmann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.jpeg" id="109" name="Shape 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00" y="1981200"/>
            <a:ext cx="2066703" cy="1213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2.jpeg" id="110" name="Shape 1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981200"/>
            <a:ext cx="2133599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2.jpeg" id="111" name="Shape 1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400" y="4495800"/>
            <a:ext cx="2086632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jpeg" id="112" name="Shape 1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33800" y="4343400"/>
            <a:ext cx="2014505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13" name="Shape 1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86600" y="4343400"/>
            <a:ext cx="135094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09600" y="1371600"/>
            <a:ext cx="7912100" cy="5097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gut essen – am Weihnachtsbaum sitzen – ins Restaurant gehen – feiern –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viele Kerzen sehen – Stress haben – viel essen – viele Geschenke machen –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die Familie sehen – Weihnachtslieder singen – viele Freunde besuchen –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kochen und backen – Ruhe haben – arbeiten – zu Hause sein – Ski fahren –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 Schnee spazieren gehen – Streit haben – mit den Kinder spielen – putzen – viele Geschenke bekommen – schlafen – viel essen – in Urlaub fahren –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die Wohnung schön machen – fernsehen – Nachbarn treffen – Würstchen essen – in die Kirche gehen – ins Konzert gehen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Beispiel: Weihnachten ist für mich zu Hause sein, die Familie sehen und viel essen. Weihnachten ist für mich nicht Stress haben und fernsehen. 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228600" y="1600200"/>
            <a:ext cx="19809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Zuckerstange 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2209800" y="1600200"/>
            <a:ext cx="11979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Mistel</a:t>
            </a:r>
          </a:p>
        </p:txBody>
      </p:sp>
      <p:sp>
        <p:nvSpPr>
          <p:cNvPr id="125" name="Shape 125"/>
          <p:cNvSpPr txBox="1"/>
          <p:nvPr/>
        </p:nvSpPr>
        <p:spPr>
          <a:xfrm>
            <a:off x="4648200" y="1600200"/>
            <a:ext cx="1942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Schneemann 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7086600" y="4114800"/>
            <a:ext cx="1942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Schneeflocke 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5715000" y="4114800"/>
            <a:ext cx="14933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Strümpfe 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6553200" y="1600200"/>
            <a:ext cx="12240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Krippe 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2667000" y="4114800"/>
            <a:ext cx="14934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Renntier 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7772400" y="1600200"/>
            <a:ext cx="1172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Engel </a:t>
            </a:r>
          </a:p>
        </p:txBody>
      </p:sp>
      <p:sp>
        <p:nvSpPr>
          <p:cNvPr id="131" name="Shape 131"/>
          <p:cNvSpPr txBox="1"/>
          <p:nvPr/>
        </p:nvSpPr>
        <p:spPr>
          <a:xfrm>
            <a:off x="3429000" y="1600200"/>
            <a:ext cx="11854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Kranz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Shape 132"/>
          <p:cNvSpPr txBox="1"/>
          <p:nvPr/>
        </p:nvSpPr>
        <p:spPr>
          <a:xfrm>
            <a:off x="152400" y="4114800"/>
            <a:ext cx="25800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Pfefferkuchenmann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4267200" y="4114800"/>
            <a:ext cx="146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Schlitten </a:t>
            </a:r>
          </a:p>
        </p:txBody>
      </p:sp>
      <p:pic>
        <p:nvPicPr>
          <p:cNvPr descr="images-2.jpeg" id="134" name="Shape 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2133600"/>
            <a:ext cx="1277054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35" name="Shape 1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2057400"/>
            <a:ext cx="1676397" cy="13132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36" name="Shape 1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5400" y="2057400"/>
            <a:ext cx="1143001" cy="13667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2.jpeg" id="137" name="Shape 1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53200" y="2057400"/>
            <a:ext cx="1417749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48600" y="2057400"/>
            <a:ext cx="990599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39" name="Shape 1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5800" y="4724400"/>
            <a:ext cx="1600199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40" name="Shape 1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67000" y="4876800"/>
            <a:ext cx="1527332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41" name="Shape 14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267200" y="4800600"/>
            <a:ext cx="1545921" cy="11583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2.jpeg" id="142" name="Shape 14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43600" y="4724400"/>
            <a:ext cx="1219199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png" id="143" name="Shape 14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315200" y="4572000"/>
            <a:ext cx="1479494" cy="13830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44" name="Shape 14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33600" y="2209800"/>
            <a:ext cx="1447800" cy="1321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/>
        </p:nvSpPr>
        <p:spPr>
          <a:xfrm>
            <a:off x="1143000" y="1676400"/>
            <a:ext cx="13906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Schmücken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3124200" y="1676400"/>
            <a:ext cx="12239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Stiefel 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5029200" y="1676400"/>
            <a:ext cx="1134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Stern 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6705600" y="1676400"/>
            <a:ext cx="12752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Glocke 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381000" y="4191000"/>
            <a:ext cx="23613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Weihnachtsmarkt 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4953000" y="4191000"/>
            <a:ext cx="14293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Girlande 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6781800" y="4191000"/>
            <a:ext cx="15832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Glaskugel 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2895600" y="4191000"/>
            <a:ext cx="1596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Eiszapfen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2209800"/>
            <a:ext cx="1447800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2133600"/>
            <a:ext cx="1409700" cy="167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8200" y="2362200"/>
            <a:ext cx="1625599" cy="1219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60" name="Shape 1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19400" y="4876800"/>
            <a:ext cx="1708176" cy="1123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jpeg" id="161" name="Shape 16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29200" y="4648200"/>
            <a:ext cx="157775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2.jpeg" id="162" name="Shape 16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10400" y="4648200"/>
            <a:ext cx="1553267" cy="15128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63" name="Shape 16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5800" y="4876798"/>
            <a:ext cx="1752600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64" name="Shape 16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05600" y="2362200"/>
            <a:ext cx="1524000" cy="106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