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. текст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. загол. и текст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und 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51819"/>
            <a:ext cx="9144000" cy="350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243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2910206" y="1071613"/>
            <a:ext cx="3175117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Herbst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55019"/>
            <a:ext cx="9144000" cy="470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408752" y="1824907"/>
            <a:ext cx="8241183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Herbst regnet es viel. Oft ist es trübe. Die Bäume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bekommen goldene, rote, und dunkelbraune Blätter.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Blätter fallen nieder und bilden auf dem Boden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einen bunten Teppich. Der Herbst ist die Zeit der Ernte,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denn die Bauern bringen das Getreide ein und ernten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Obst.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5962" y="0"/>
            <a:ext cx="3728036" cy="148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633955"/>
            <a:ext cx="39497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237" y="320289"/>
            <a:ext cx="7750122" cy="5805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2832066" y="1051145"/>
            <a:ext cx="30272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Besprechung: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707999" y="2686263"/>
            <a:ext cx="503214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Beschreibe deine Lieblingsjahreszeit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machst du gern im Winter?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verbringst du den Sommer?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95"/>
            <a:ext cx="2412999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3890942"/>
            <a:ext cx="2857499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59307" y="28795"/>
            <a:ext cx="3284692" cy="173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394376"/>
            <a:ext cx="2160546" cy="2354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2896977" y="1164223"/>
            <a:ext cx="3247817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de-DE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Winter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16888"/>
            <a:ext cx="9144000" cy="4541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299248" y="1065745"/>
            <a:ext cx="6760685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kann man im Winter machen?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einen Schneemann machen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Schneeballschlacht machen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Schi laufen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Schlittschuh laufen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rodeln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Schnee spielen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Fischfang treiben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6300" y="4558496"/>
            <a:ext cx="2768599" cy="181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1859B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2855923" y="1389129"/>
            <a:ext cx="358595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Frühling 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6033" y="2727181"/>
            <a:ext cx="6423243" cy="29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861299" y="1445325"/>
            <a:ext cx="8009048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Frühling ist vielleicht die schönste Jahreszeit.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Frühling erwacht die Natur, es wird warm,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Sonne scheint oft hell. Der Schnee taut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 durch die Straßen rauschen kleine Bäche.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Zugvögel ziehen aus den wärmen Ländern zurück.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Kinder bauen für die Vögel Vogelhäuser und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hängen sie an die Bäume.</a:t>
            </a:r>
          </a:p>
        </p:txBody>
      </p:sp>
      <p:pic>
        <p:nvPicPr>
          <p:cNvPr descr="images-2.jpeg"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1223" y="4491867"/>
            <a:ext cx="3708400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38399" cy="162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9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366F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2896976" y="1111304"/>
            <a:ext cx="3666763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Sommer 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4633"/>
            <a:ext cx="9143998" cy="482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423350" y="1985499"/>
            <a:ext cx="844246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Sommer ist es schon warm. Hell scheint die Sonne.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 kann sich gut erholen. Es gibt viele Möglichkeiten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für gute Erholung: man kann in die Kurorte, Sanatorien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fahren. Der Sommer ist die schönste Zeit im Dorf. In den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Wäldern gibt es schon Beeren und Pilze.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92" y="4890751"/>
            <a:ext cx="2145947" cy="175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800" y="0"/>
            <a:ext cx="3505200" cy="1985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