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66" r:id="rId2"/>
    <p:sldId id="277" r:id="rId3"/>
    <p:sldId id="280" r:id="rId4"/>
    <p:sldId id="279" r:id="rId5"/>
    <p:sldId id="27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109" d="100"/>
          <a:sy n="109" d="100"/>
        </p:scale>
        <p:origin x="-16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0C2B8-4A14-4DA8-98B4-525DE1EEBE59}" type="datetimeFigureOut">
              <a:rPr lang="en-US" smtClean="0"/>
              <a:pPr/>
              <a:t>6/3/2013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B0EF5-EB06-459B-9433-1F19FEA097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3052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2167558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400" b="1" dirty="0" smtClean="0">
                <a:solidFill>
                  <a:srgbClr val="FFFFFF"/>
                </a:solidFill>
              </a:rPr>
              <a:t>Sports</a:t>
            </a:r>
            <a:r>
              <a:rPr lang="en-US" sz="1400" b="1" baseline="0" dirty="0" smtClean="0">
                <a:solidFill>
                  <a:srgbClr val="FFFFFF"/>
                </a:solidFill>
              </a:rPr>
              <a:t> + Was and Were</a:t>
            </a: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607300" y="6526213"/>
            <a:ext cx="1427163" cy="152400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000">
                <a:solidFill>
                  <a:srgbClr val="FFFFFF"/>
                </a:solidFill>
              </a:rPr>
              <a:t>© 2011 wheresjenny.com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34" name="Picture 15" descr="logo WIJ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604250" y="0"/>
            <a:ext cx="539750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4" name="Picture 10" descr="http://russelltennisacedemy.sports.officelive.com/images/ss-12025900-tennisBall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219200"/>
            <a:ext cx="5715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58" name="Picture 14" descr="http://image.made-in-china.com/2f0j00vCNagtGBqEYq/Swimming-Goggles-Freedo-AF-4700-4737-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944450"/>
            <a:ext cx="2209800" cy="1380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09800" y="2286000"/>
            <a:ext cx="4419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ln w="18000">
                  <a:solidFill>
                    <a:schemeClr val="bg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bg1">
                    <a:lumMod val="9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Sports</a:t>
            </a:r>
            <a:endParaRPr lang="en-US" sz="8800" b="1" dirty="0">
              <a:ln w="18000">
                <a:solidFill>
                  <a:schemeClr val="bg2">
                    <a:lumMod val="50000"/>
                  </a:schemeClr>
                </a:solidFill>
                <a:prstDash val="solid"/>
                <a:miter lim="800000"/>
              </a:ln>
              <a:solidFill>
                <a:schemeClr val="bg1">
                  <a:lumMod val="9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5B70C4C9-1EBD-4BB7-B530-4898196D7C9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6156" name="Picture 12" descr="http://cdn.greenandgoldrugby.com/804F73/gagr/wp-content/uploads/2010/12/world-rugby_ball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91400" y="407578"/>
            <a:ext cx="1752600" cy="1298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64" name="Picture 20" descr="http://www.carblog.co.za/wp-content/uploads/2009/01/toyota-tf109-formula-1-car_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495800"/>
            <a:ext cx="28194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66" name="Picture 22" descr="http://images04.olx.in/ui/3/00/54/54999654_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65490"/>
            <a:ext cx="1813794" cy="1134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2.gstatic.com/images?q=tbn:ANd9GcRDL4N4EQDREV-0TTwerXwsTanfClK8Kxn5osYDcR3tLYbtqrv3z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609599"/>
            <a:ext cx="2609850" cy="211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1.gstatic.com/images?q=tbn:ANd9GcQUOJAXvhV-jidQPCubL-UIOP9V7_x0dC3bMN7xRnBIWsBFWBnyRQ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81750" y="609598"/>
            <a:ext cx="2609850" cy="211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t3.gstatic.com/images?q=tbn:ANd9GcShJFIgQtIMOUYbMqfVkyRELzlUvDqmN__M9-qpwNn6uuoveImlB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0975" y="3762375"/>
            <a:ext cx="2581275" cy="2105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t1.gstatic.com/images?q=tbn:ANd9GcTW5QxvctEdgwTmKSPR7vTlCFVDjmdJYWwCpj8F6Ji2oqGdhKPh8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81751" y="3762374"/>
            <a:ext cx="2609850" cy="2105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14" descr="data:image/jpeg;base64,/9j/4AAQSkZJRgABAQAAAQABAAD/2wCEAAkGBhQSERQUEhQUFRQUFBQUFBUUFBQVFBQWFBQVFBQVFBQXHiYeFxkjGRQVHy8gIycpLCwsFR4xNTAqNSYrLCkBCQoKDgwOGg8PGiwkHCQpKiwsKikpKSksLCwsLC4pKiwsLCwsLCwpLCovKSwsLCwpLCwpLCwpKiwsLCwsLCwpLP/AABEIALkBEQMBIgACEQEDEQH/xAAcAAABBQEBAQAAAAAAAAAAAAACAQMEBQYHAAj/xABLEAACAQIDBAcCCggEAwkBAAABAhEAAwQSIQUxQVEGEyJhcYGRobEHFCMyQlJywdHhMzRigpKisvAVU8Lxc4PSJCU1Q3Sjs8PiFv/EABoBAAMBAQEBAAAAAAAAAAAAAAABAgMEBQb/xAAtEQACAgIBAwIGAQQDAAAAAAAAAQIRAxIhBDFBMlETFCJhcYEzkaGx0SNC8P/aAAwDAQACEQMRAD8AxGHXU/Zb+k0gFPYZdT9h/wCg0EV7sYcnkTnwIBRBaULWn6C9GPjeIGYfI24a5yP1U849Aa1k1CLkzGN5JKKNn8G3RrqLPXuPlLw7M71t7x4Ft/hFbZFobcHd4Dup0CvAyTc5OTPchFQiooVRRivAUQFQUKK8VrwFFFIDm/wsp2LB/ab+kVzeK6f8LK/JWPtn+iuZkV7vQ/wr9nj9Y/8AlYTHsjuA9jN+NNuupp6Ox6j0KH76BxuPd7tPuFdaXJyuXAzXqOKTLV0Z7AxTjr2F+049iH76GKej5Mdzn2qv/TSa7DT7kbLRBKLq6cVKBWN5KICnMlKEoGNxQslP5aTLQMj9XSZKklaDLQAxlpMtPlKDLQFjeWky07lr3V0DsYK0JWpJt0JSlQ7IpWgK1JZKbZahxLUhiK9TmWvVnoXuzySN3h5HQ0apR5PfToWtkqZk3YWBwDXbi20Es7BVHMn7q7ZsHZK4WwtlNSNbjfWc7z9w7gKzHwdbAyJ8Zcdp5W0DwXcz+e7wB51uESvI63NtLRdl/k9TpMOkdn3YVun1amQKeArzztHQaMCmQKMGgByKUU3NFb30AYb4VbU2bUR2WLHnEBdBx1dfWuYFa6z8JSTYTz9gDf6a5bkr3Og/i/Z43XfyfoBV7J8T7RP+mhydnwPvH/5qVZt6Hy9zD76G3b3jun019wNdhyd0Q8lLkqR1dKLVWRRG6unltfJn7a+1X/Cnurp23a7Dfun2kffUtlRRAFqiVKkFaGKYmgMteyU9lr2WgQzkoslO5aIW6QxjJQslSTboSlA7IpWgK1JZKArTAatpT3UVJ2fhgzqDOrAab9TFWe0dnG02UjvHeDuNZymk9S1FtWULWaaa3VjctVHe3VWIgslNslTWt02bdA0ROrpKk9VXqkoDJV50V6Otir4TUIO1cbkvId53D8qrsNgmuOqICzMwAA4k12HYGxVwlgWxBc9q43Nu7uG4Vz9Vn+FGl3Zv02H4jt9kTigXKqgBVAUAbgBoAKfVaYRZPhUoV4R7IoFEBSrRAUgPAUVJFEBQB4LRJvpBRINaAMZ8JSXClgKRkLMHnf8Aozu8p84rm/V11Xp2k2rX2mP/ALbVzXqq9joOIM8nreZIasJqfL+paGysEeOvgdD7KlWk18j7ppGte+u6+WcdcJkQ2oMUqpU67Zkzzg+o19s02yAU1KwcaGlSpFu0Ib7I/qWozMaWzPa+yfZB+6hoFJAXLdMxTsUmSqM27BAostELdOKlAhsJRhKcCU4tugdEcpQMtSmt0Bt0h0Q2SgyVN6ml+LUWOhiwCuo3jtemv3Vtts4Tr7YZNSBIPcQDlHPQis3h8HNaTZO0FXD2lZlzn5MBmCyykrEnj2dwk91ef1cmpRkvB3dNFNOLMrdsRUK7aPKtXtbZuU5jqCdYEAE1TXlrox5VJWjGePV0ysGD5142gOE1Mcc6iXGrXlk8IbzDlXqSKSnqLc6F0I6PC0nXuO247AP0VPHxPu8a02QmnrqxA4DdSLXz2TI8knJnuQgoR1QttYFOqKFacUVmWEtGBQrSxSAKvCkAowKAPAUSb6RqW3voAoOl6zbXuVj/AC/ka5v1VdM6UD5P90j1t3PyrnhFer0T+lnm9YvqQxbta/3x0oXQ8qfzCguHWu7ycXFDVxjlGnMff/q9lR21qYBKsOUH7j7xTXV1cSJEbJTlhNT9l/6Gp3q6cw9vtDv09QR99EnwJLkh9XXurqT1dL1dOxURwlEFp7q6XqqLCgFWnUSkVakW1qGy0hg26TqaldXRhaWxSiRreFqQMMBTgXu+6kZ6i2zSkhVWN39xrR7OwSXA63FBSbit9YdZ1Tp1fENmRt3Id1P4K3mzcYRj7I++i2bY+UYcSoYeKNHdwf1Armz8xf2o2w+r8iXMQvV2/nJaIyhHgEwrP89zLMRBBBjQyaz+Juj6JkEAgjiCJBrUYhArsWzwzhikStorbUqygD5wYAGDHbAMg1R7RwZkrpmQkKQDDgKHMyTrDZgOXgYywSUZV4Zpmi5R+5VtrTbWqk2bc07lHKvSujh1sg9VXqnQe6lo2Y9UdYS5pzn2UoQHdTS04tfNnvCxFOLSqZ360ZtcqAEWjoQKMUAKKICkFFQIAilttS0i6nwoGVHSKzmT94z4C00++ufstdA6QEmzp9J3X1Dr+FYfqq9LouzPP6zwY/pdtZ7RW1b7JuLJf6QExC8jodag7FsYm6wW1cYsTopbOD45vA1K+EG2haysxd7R7gmm/wAxp4GtZ0QwK2GttlAPxdVJiM4cB82bgw3E957q5esyzWThnb0WGEsfKG8PYaYYAMQVYAyA0RAPHtRQdXVlcWWJAjWQN8cYpHwpkwOOnhwr14y9zxZR54K7qqcsW+0v2h7xU0YM0SYaCPGm58CUHZW9TS9TUTbmPvC/1NhAIys7tG5iYVR5b/dT+NfF4VrRuBXtOQGIWGUN9Ikcj7q5Z9bCM9GdkOhyShuuw+uGPI0ZwR5GpbOx4+lCVrp2ZyUiJ8U5x606loAU8FpRaobGNTyHrXtfDwqUMPRdSO81OyHTIYtT304uHqSFoHxlpWyNcRWicrMoMc4Joch6k3ZeGIW4f2CPX/ao+HfLetH9or/GCB7ctWWwMQl2y7WzmUsyyNQcuhg8RNc8xfTycStpEhQ6qxcdoOj6xDbpA/KuKWRPezqjBrVo6JtOx2lcZYMpczZQCpVt8gljOWB3VVWcDGXIm4EB7gAaJMBV1IUTAB3DSr/D2wRmI7Wup1MTpHIEawOdN3U1rlUvB1UYnFYIo514+A9pNQbu1bKntXU/iH3VqdqYJSSGEhgQfA6eVcf6UdHmwl0qZKN2kbmvI943V1fMyjHsc3y8XLubT/GMP/nJ/EKWuYV6p+dn7FfKx9z6qt08BTaCnVriO0NadVqaFOCkA8GB30gHKgBoxQAoojRKa89AgeFJZ++vTXgKBmf6W4sWrNuD28z5VP0z1dwxPDWNa4ntzpBiDcdWcqqsRltnKApOkxqdCDvrtnTITatjqy/ynzgJ6vstJPdwrhnSnZT4NrAuEN1lkFgAQQVhBI5xlHkauMpJOhSjFpNlI1ol8++CJmdfPwrRY/bBuPhrisZtWwqrJAUoxXdO8gSddZFZfCYjKDPd+FSLO0JIEQNfUj8gKPuO+KOwbE2icRYS5ABMhgNwYGDHdpPnU9rUx4e7T8Ky/wAGl/ML9r6hW4PB8yn2oPWtrYty7IDqACAREz3+ld/xkops4PgOUmkQeoP1TXjZblFWBtNyqj6V9JlwVsFhnuPOS2DEgb2JjRR7eHGNNzNQ8EDpRsh2uJcNxlsglLq2xDwzEhg3s109TT/RvorbtWXnrHbPKs5JTKcvatqdBIMEmTvg7qyu3PhKxGZra2raqQszmdoZFYxqAD2xw0q+6P8AwgWPi+W475lDBV6sy27KJjLIM6zFeZnbc019rPW6eljafdXRohghRDCCsPc+EO+fmrZ3bu1IPjmiqbafT/GZ4zBBA0CD1kyfbXc86R5vwGdJxl23by5iq5jAzECTBMAnuFU2P6XYaz9MO0jRDPH63zfKeFcrvbRuXHLXHZ9T84k8gfZFIuGJMjRT56Gs/mJPiKH8BLls6ZiOn+HB7C3Lg4lVGnLQmTWcxnwlXiCERFJmDBLATpoTExpVBbs/RBkSQSJiTz4cBU3EYRrRZG+dlXLqAAWAOh3GJipeXI3RSxwXLIrdIsW5/SXtd4UsBqeQ0qJew9xwzsZy66zMTy85rU4bY1q4LfW4gomTUKVaSF3mYHrPGrramzxds371sBrdtXUsCADnDZYXJJ9lZOMn3ZqnFdjZdAcH1WzcMOLW+sPjcYv7mFch6bYA2No3tIHWdavg8P7yfSu74XChLKW+CW0SPsqF+6uXfCxsWb1m6CFDL1baHeDK7u5j6VMU2qRTdHRtg4gXMNaffNtfUCD7qdxG8VQfBxi8+BQTOQlZ9Du8SavsVzoXAeCt2vGmuvAcTHIVT7a2GMZh8hhWGqMdSGjjwAO4jXStHeEjXlVZhb0MVqvBPk5R/wDwWL/yV/i/OvV2CvVNFmmWnFoBRioNBwUa0ANGtIAxSgUgpRQA4jRSsZoRS0CAIpaKaC8pjSgZW7UOawmn01nWIMEHx31yT4XlDCxuzIjP35WZUb+Y2/bXXMfhy1js71uq0dy3Bm9k1x/4R0Jv4PNuvYZrJ+0xEE+DvbP7taQ7MUvBzWnLA7Q8aAj/AGrytGopEnRvgkxH/aL4P0rQj9xx/wBRrpXU5bvWjU5SCu6YGke70rjvQfajYe47rbN1urZQgIGpZTLE8BHtFXh6TbSe4OzkQsMwUWhCzrBJkGJ4zW2m8Kasz3cJ2nRo+nm37iYW1cwzhOtMMRBuLAkhZ08dJ3c65ncvBw7XWLsJzM5zNwI1Op3g+dRcVav2iUuEsVJX53WFeZ0JjdNNG4ChzKT2IG8ZSJCmR3EaGR4VCuKpmjcZO4i7SuSyMdzJanw+L2AaC05VbqzqO0D/AHzFLjxNq2eSJ/SU/wDrqM93efrIB7vwp2IucVg2RkLqV6y11gJESOyQ3gfdUYjrbYQ6OIieJ8eGhj0qbcLuiIzsclllQEkhQRwHDcKqrhuW4zRqIBGomNPOqYWO29jlWAY6nSOeZeY031cYboxdYKua2BBjO6p2SSsy2g0ynfUKxJVGYAsrT2pmZkbiN3MU9fQswbNB3ExqI0EGeQ5UQg/BlOSXDOh7A6KLhrLXmt2LzKGuQpN4qLagkiSFncfYJrC7d6WWL13rOr7YLEMECEy7OAQDrGaNSdBw3C2wWLUpluNfcAZVHXPbQA7xkt5QQe+qbF7Isj5qx4kn31ShK+xLlGitxHSAMfmHTdqFGvcONXXRHbl+5eXDKEW3iGRLkqScuYEw0aExHnUAWlAgAegq46LXlt4q07lVVWzEkgAQDE8d9XOMq5f9iIzjfCO0XaxnwlbM67Btl+fbK3F8tG/lJqzezh+s6740x7WcL16lBPDLy1iKqulHSO0bZVGzsQRpAXUQZLET5VhGLvg2lNJclB8GG0TaV7TQSxzLJC6g66nuYnyrVYvbl0lguHkAmCb9kAwdDG+K5l8QMFS6SSCO0NIEmTu9teTZQYCLlvMYGVjEczMRvG7fWjx88EKbOnYLHs6nrVS3G6LqvPpEVHxrqpDBh/EK5VftqrFWKyCRxI39w1qDfu5WXKpKjeMpg68NOVQ41yUnfB2T/FU+svqK9XGesf6o/h/KvVP6LPpwUYpsU4tZGw4KNabFOLSAMUopBUfFbTtWvn3FXuJ1/hGtNJvhCbS7kwUk1Tp0jDmLNu5c/ajKn8Rp4Ye8/wA9xbHJNT/FV/Da9XBCyJ+nkn3byqJZgB3mKinayGYFxgATmW2zLpw01nyorOyba6xmPNzmPt0qXS+kf1Mr9mbRN0QLVxVK5s7gKDmltBM8a458J+zmLbmD277qJK5erKKUZSIOuUGO+u559QPGawnwpbGzYfrl3jKHGvDc3dpI8xTi02xNNI4djdmvnJgdoB9/19SPIyPKml2a3GB7a29/Do2ARlHbS4FYn50HOYnlMnz4VnFuSSORis1I0cTTdHdgBbYuq/ZZcpBEsrBiG3cPmn96OE1bLYUbyPErWSuYi5aFm4kj9IrfVIOTsN3HX7tRWle4V0IAOm7Ua8N0g6xXodLO46nF1MKlsObR3kgzmAbTvGvtms1tsnqH8AP5lq5xl6UUjgWXd3hh/W3pVDta8BafUaiN44n+zXRL0swj6kUd5vklHO17Vv3PuNQ7CZmA7/8Aenr5+Tt/8xfRg3+qj2eoBzNOXMqmN8Ey5EA/RB4GvNPRL7CguewCZhQAJJifQTNXt3ZWGw9ucV27rA9XaUnMvAOfqidxO/hNT73SaxYsr1NtWKgLbEFdw0zDfA0J5kxJgucVi8U152uXGJd2LMeZP3cPKiKlk4fC/wAlZJQw+nmX9kG10cqTrKjZ4pVvV22lwjzWm+WTrDmfzFLcuePoT7aiW7x4Ee/30rZjvb+iiwoUXP7ihvXVA1Ovt9KA243kn0+6hMTrNJsaRFO0yD82jG1j9U1fWMGjAQrGe5ZP4mpdrYGnaWO7Qn0AgVhvJeTfSL8GW/xXuNIdqj9qtFiuj1oST2QN+ojx1FUlzB2yezu5scs+FPeXuTrH2Ix2kO+hO0fGnrmAA7vU0gwvevpRtL3HrH2GPj/jXqd+LDu9K9S3kVrE+l1onvBRLEKOZIA9TWMt43aGI+YosqeJEe1tfQVJsdCi5zYm+9w8gf8AU0+6j4EY+uS/XI/jSl6Iv98Ftiel+Gt/Tznkgze3d7ajp0hxN79Xw5A4Pd3ePAe+rLZ+wrFr5ltQfrHtN6mrMGo3xR9Mb/P+kVrkl6pV+P8AbKFNhYm7+sYkgHelrQeug9hqfgujWHt7rYY837R9unsqxU1WbX6QrYOXKzNE8l1/a4+VCnkyPWP9FwDhjxraX9XyWwGkUtQNjY1rtoO4UEloCzuBgTPHQ1MZqxknF0zWLUlaCmlBqNexKrqx8OZ8BTAxTPovZHPjUlE1roEzv5e6qHpsn/duIneRP86xFW9uyBx8+dVXSlDcwd9BIOTNIg6KQxie4UJ07Bq1Rx3Z+J+SNqf0jEEHgYHVnwzRPhVP1MXNdMwn07J9oNP3bZRip0I0g6GpmMytZt3Mwzi44IkZiH7Ux3Nm/iqSlyaHY9pBbTrFzIXhl01AGZt/cDTeO2JfX5a8jIrkvJcNqZbcp09KcRclmyWRsoZrjkCcqZChlRrvM6cK1O0du2sTg/k1JIsXTLDqwPkyBGbVoYhojegrXp8ui/JGfE2+fBgwim243kZX7tCVO/7eu7dWS2ziwxyLEKZkcTHu1q4wuJlgC05gyakb2WFjT6xX0rO3FntNIzGZAEanlwrszTdUcmKCuxHHySdz3R/LZNFgWaQOBOniY/KluLFqJBi4fKUGn8lN4a1mYAbyRH41yWdRd4gfJqSRJg6cMwkA98AetRPM+2rDbYygsIANwBRI0VbSqPPsz4k1TG/PEV0Y5XE58q+rgkgj+/zr08vZFRGu8z6Uoucvea02MtSSH8aNbo7vUT99RM/h76E3Rz9lFiUSS9/w8qEXD+FNKdPxqZshM1zWIUZvPcPfPlSsaiabYVgWxLEZjv00HcKTGbTmQpIHMce+eFMXxNtiDrlbTcdx3VSWUdeGZaxfJsh/G3GJ1ZspjeWIPhNJspULFXnU9lgYg8tau9oWQ1tjGmQnWOAkVlLOJZNwk8959lF2uBVya34gmTJBIkmTBIPMVnsSmRyrDUcuI4GtPmnWqrbtvsq3IwT3H8/fUWXRUSOXsr1N5++vUAfRitTyVFRqk26zNh5aMU2KcFIYYqNtLAi9bKHjqDyPA1JpQKE2naE0mqZQ9FrxXrLLaMpzAexvuPnV5dePKqnbOHKOuITenzx9ZOPp/e6vLtm1eBCONeG4+lbZFv8AWl+fszHG9Pob/H4G0Bdy58vDgKn2kpvD2tKzPTHaBDoikjKMxgxq27d3D20seN5Z6ovLkWKOxrVuUVq2DIOoOh8DoRWW6Ju5tu7MzZnhczEwFGsT3k+laiy1RkhpJx9isc94qR8/bUwrJiLqOZZXZZPJSQPYBUlgGW0ogiUkgggHiDB7JknQ6zVp0/wqptK/B+dlciIyl0ViJ47586sE6DJ8Ua6EC3RYNwNJLFsgfgYG6sjoT4TJGOwl65bw1uyuZous5iTltZIX95mUVQY6+1nDLbtjMHzb1kqF7Ituv+Zq/jAjUgVqtk4gBsCx1Do4Jg73yjSP2gtP9JdkW0vK7EdRiSVuwQDbuAE9aOG4ajjrxIqsEdYr/wB5J6h7TZyC5i3AWN4IYeIMj2rUjbOHFoNl0zP2fst2l0+yR61sn6MfF8SodVKOVYTGW4DxE79d4O4nwqF8KezlR7RRAqZADG4MBoI4dmPQVTy7T1JWDTHsYnCoGtvJiHtndOuW7ExRYH54PEajviis24S4BzQyY4FhP81DaQhgQDE+8kax4GrapGKdsudtueqt6TLMTpPAfjVG1w8vYKuekqlbdgMCCQ7agiRIE6/3pWeqoy44JnH6h0kUgMcaHWvTVWRQZu0qmmwe6ko2Ch+f71q26P738F599UguHnU/Y2MC3YJ0YZfPePdHnT2EkaYd+6qPFYFUYhLngJ3fsk86tbrEqcu+DHjGlZT4wymJIPEERFTZVMtntXCuUi4e6XI9KPAbFYsC0rBnLuJioK7eu8bjad/4inLW3bgI7UjjMfkaVjo1ltzxNQ9st8i3l/UKLD44OqsOI9OYqv29jgEC8SZ8h+fuqCinzmvU319epiPo63cqUhqBbapls1LNR8MacW5Tamiy1Ax9WpwGomoo1vUABtW6yWyyqGywWXmn0o7418q55tqylu98g0owV1gzlza5fKulrdFVVzo3Y60XMuszlnsTzy/durr6bPHFdnJ1OCWWqJFtCFE6GBPcY19tc42tj+tuu3AsY8BovsArV9N9uC1a6pT8pcEHmqcT57vWsj0bwpvX0WNF7bfZXX2mB511dJj0g80jm6rJvNYY9zR4+21nAwkhgqSRIIlgXMjvMVXjDYu3b61b0oFzyLpIjfubfWuuoNQRIiCOBB31nL/RtxKWrkWXIzoxOgkE5d8+zzrDDmVNSrvfKuzfNhfeN9q4dUZzp7fJsWLlxCLlwgsxBGbLbyydI1Upx4btKj7R6cH4otpCuc2hbcECVGUKSJG/T291bP4QNhNiMKjWh8pZcEATORxlYCOXZPka5Tt27ibSjD3bdzIcpA7WUicwAgamfOuXaLk32OxWopPmjT4LERhMPcEQkhlB17LhkuL36mfMVvgti6Orc5ustglm+lMqoDEDUTMc2XnXMcCy4WxlIZhethtdepfQlfUESYmB57Potte7iQgCB7dtGtu7CZ0HZ1IDAwhifonhEkV9NPxY8kub96I1mwwz4C9+ktkvhLh5jUJJ4EaefdVXawPxy1iLd4sLiq5URqHC6TPJkFX/AEp2QGtzbJ6yzmugagooghLYMngzATzjSBVbsnHm84vwFuz1V8D5rNEpdHjGUjgQOdY5o2t13NsE/wDo+zOVPbKC5IILKCOUdYm47jv4VL6OiWad3V+3rDH31N2rs42zddJyHOCpAK9lx2gp0O4SOEjgdG9g3FysYUM2VQBM6G4xIBPcPWrk7hZlBa5EjQ9NbqvawguaJctuguH/AMq6hUhuZQ58rd2u9RXP79lkdlcEMpIYciP731semt5eowiXMwhbrLlCtMsgMyRG6qJUXFBbaZuuRYQvE3kG63p9JRu7tPoiJwyqCK6hXkZTl+Vek0Dd9JW2xz6hlq9noK9SsdBRXqKzh2acsaftAe80l2yymDv8Qd+o1FKxlwdtE2SQYuCAe/UCRNQl2xcmSVbuZV/ConUtMQZgGO47vePWvFIMN/KQd/qKALb/ABu3GtoTy7Mev5VTk08q2+Jufwr781PWsQqa27ZJ4M+u7ko00osZcYa4LNlc+kAmOMkkwO/WqDFYsuxY8dw5DgKC/iWcyxk+7wHCmppWAeevUNep2Kj6Ss3NasEaqqzvqzWhlIkoadBppd1OCoGGDXitItEKAAyUjORynhO6eExTtMtuoA5l0h2ZiFuM94E5j+kGqnkBy8DFa/ozsgYXDl7mjMM7z9FQJC+MSfE1c3vmN4ffTO3/ANWv/wDDf3Gu6fUyyxWNqufBww6WOGcsi5deTGbQxGJxAN9A4tKSVCtEZd5ABljzNWvRjbnXqVb9Iu/9ofW/GpHRD9UH2399Zfoj+tD7L+6tpqM4zjVa9jPHKUJQld7dzZ7I231l+7h2WMubtAyCAQBI4HUUWISCVOvAiCfUVU7A/wDEMR4N/UtXmK/St/f0RXDnioyVeyO3BJyi2/dlJiejmFczctgnkC4HjkUgTVnsjZgtLksIUSZgknhEgEmNwpbHz1/vjV6Kycn2NaRFsYGFgwZ1M9oseJad5rN3egwF13s3AiNq1uGic2fQgxoe474rYncaiLubwqe5SdHPE2LdGIvWLtm4LNzNct3UUOqOCqhkg8VYgqdTpppIxe1ejnxdrdxDK9eFfIGyIGAy5swBSSTCkabq7sfm+VZHpT+jxfg/vwtPxQ7t2cv6f3e3hl+rhVP8dy4fcBWWS4VIKmCCCCNCCNQQedaPp3+ntf8ApbHuasyKMfpRObnIy7x6fGUbEJHWL+soNP8AnqPqt9IcGk7jpTZqvOhX6wf+Hd/+Jqz4q7M6DpDRUJoAlYJxDA5RIWCxiIYGPDTlyp8OhOpT5oXWN4tFZBjUZuVVooaVjLVMSoI1B/Qtod+RMrLPAyaGy1uRqv0M0gEHUzEg8Mu7v5VXCk40WBYWwsJmy/SBkD6pyn5uokjXWjtYoQO0q/ptNYGZYXhun++FRsZuT7A97VENKwJt3IQolYCgkjQlsoBB05ideffQdVb+sd3DwJ5aagCO+otepDLD4pZ/zfZS1XV6gR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" name="AutoShape 16" descr="data:image/jpeg;base64,/9j/4AAQSkZJRgABAQAAAQABAAD/2wCEAAkGBhQSERQUEhQUFRQUFBQUFBUUFBQVFBQWFBQVFBQVFBQXHiYeFxkjGRQVHy8gIycpLCwsFR4xNTAqNSYrLCkBCQoKDgwOGg8PGiwkHCQpKiwsKikpKSksLCwsLC4pKiwsLCwsLCwpLCovKSwsLCwpLCwpLCwpKiwsLCwsLCwpLP/AABEIALkBEQMBIgACEQEDEQH/xAAcAAABBQEBAQAAAAAAAAAAAAACAQMEBQYHAAj/xABLEAACAQIDBAcCCggEAwkBAAABAhEAAwQSIQUxQVEGEyJhcYGRobEHFCMyQlJywdHhMzRigpKisvAVU8Lxc4PSJCU1Q3Sjs8PiFv/EABoBAAMBAQEBAAAAAAAAAAAAAAABAgMEBQb/xAAtEQACAgIBAwIGAQQDAAAAAAAAAQIRAxIhBDFBMlETFCJhcYEzkaGx0SNC8P/aAAwDAQACEQMRAD8AxGHXU/Zb+k0gFPYZdT9h/wCg0EV7sYcnkTnwIBRBaULWn6C9GPjeIGYfI24a5yP1U849Aa1k1CLkzGN5JKKNn8G3RrqLPXuPlLw7M71t7x4Ft/hFbZFobcHd4Dup0CvAyTc5OTPchFQiooVRRivAUQFQUKK8VrwFFFIDm/wsp2LB/ab+kVzeK6f8LK/JWPtn+iuZkV7vQ/wr9nj9Y/8AlYTHsjuA9jN+NNuupp6Ox6j0KH76BxuPd7tPuFdaXJyuXAzXqOKTLV0Z7AxTjr2F+049iH76GKej5Mdzn2qv/TSa7DT7kbLRBKLq6cVKBWN5KICnMlKEoGNxQslP5aTLQMj9XSZKklaDLQAxlpMtPlKDLQFjeWky07lr3V0DsYK0JWpJt0JSlQ7IpWgK1JZKbZahxLUhiK9TmWvVnoXuzySN3h5HQ0apR5PfToWtkqZk3YWBwDXbi20Es7BVHMn7q7ZsHZK4WwtlNSNbjfWc7z9w7gKzHwdbAyJ8Zcdp5W0DwXcz+e7wB51uESvI63NtLRdl/k9TpMOkdn3YVun1amQKeArzztHQaMCmQKMGgByKUU3NFb30AYb4VbU2bUR2WLHnEBdBx1dfWuYFa6z8JSTYTz9gDf6a5bkr3Og/i/Z43XfyfoBV7J8T7RP+mhydnwPvH/5qVZt6Hy9zD76G3b3jun019wNdhyd0Q8lLkqR1dKLVWRRG6unltfJn7a+1X/Cnurp23a7Dfun2kffUtlRRAFqiVKkFaGKYmgMteyU9lr2WgQzkoslO5aIW6QxjJQslSTboSlA7IpWgK1JZKArTAatpT3UVJ2fhgzqDOrAab9TFWe0dnG02UjvHeDuNZymk9S1FtWULWaaa3VjctVHe3VWIgslNslTWt02bdA0ROrpKk9VXqkoDJV50V6Otir4TUIO1cbkvId53D8qrsNgmuOqICzMwAA4k12HYGxVwlgWxBc9q43Nu7uG4Vz9Vn+FGl3Zv02H4jt9kTigXKqgBVAUAbgBoAKfVaYRZPhUoV4R7IoFEBSrRAUgPAUVJFEBQB4LRJvpBRINaAMZ8JSXClgKRkLMHnf8Aozu8p84rm/V11Xp2k2rX2mP/ALbVzXqq9joOIM8nreZIasJqfL+paGysEeOvgdD7KlWk18j7ppGte+u6+WcdcJkQ2oMUqpU67Zkzzg+o19s02yAU1KwcaGlSpFu0Ib7I/qWozMaWzPa+yfZB+6hoFJAXLdMxTsUmSqM27BAostELdOKlAhsJRhKcCU4tugdEcpQMtSmt0Bt0h0Q2SgyVN6ml+LUWOhiwCuo3jtemv3Vtts4Tr7YZNSBIPcQDlHPQis3h8HNaTZO0FXD2lZlzn5MBmCyykrEnj2dwk91ef1cmpRkvB3dNFNOLMrdsRUK7aPKtXtbZuU5jqCdYEAE1TXlrox5VJWjGePV0ysGD5142gOE1Mcc6iXGrXlk8IbzDlXqSKSnqLc6F0I6PC0nXuO247AP0VPHxPu8a02QmnrqxA4DdSLXz2TI8knJnuQgoR1QttYFOqKFacUVmWEtGBQrSxSAKvCkAowKAPAUSb6RqW3voAoOl6zbXuVj/AC/ka5v1VdM6UD5P90j1t3PyrnhFer0T+lnm9YvqQxbta/3x0oXQ8qfzCguHWu7ycXFDVxjlGnMff/q9lR21qYBKsOUH7j7xTXV1cSJEbJTlhNT9l/6Gp3q6cw9vtDv09QR99EnwJLkh9XXurqT1dL1dOxURwlEFp7q6XqqLCgFWnUSkVakW1qGy0hg26TqaldXRhaWxSiRreFqQMMBTgXu+6kZ6i2zSkhVWN39xrR7OwSXA63FBSbit9YdZ1Tp1fENmRt3Id1P4K3mzcYRj7I++i2bY+UYcSoYeKNHdwf1Armz8xf2o2w+r8iXMQvV2/nJaIyhHgEwrP89zLMRBBBjQyaz+Juj6JkEAgjiCJBrUYhArsWzwzhikStorbUqygD5wYAGDHbAMg1R7RwZkrpmQkKQDDgKHMyTrDZgOXgYywSUZV4Zpmi5R+5VtrTbWqk2bc07lHKvSujh1sg9VXqnQe6lo2Y9UdYS5pzn2UoQHdTS04tfNnvCxFOLSqZ360ZtcqAEWjoQKMUAKKICkFFQIAilttS0i6nwoGVHSKzmT94z4C00++ufstdA6QEmzp9J3X1Dr+FYfqq9LouzPP6zwY/pdtZ7RW1b7JuLJf6QExC8jodag7FsYm6wW1cYsTopbOD45vA1K+EG2haysxd7R7gmm/wAxp4GtZ0QwK2GttlAPxdVJiM4cB82bgw3E957q5esyzWThnb0WGEsfKG8PYaYYAMQVYAyA0RAPHtRQdXVlcWWJAjWQN8cYpHwpkwOOnhwr14y9zxZR54K7qqcsW+0v2h7xU0YM0SYaCPGm58CUHZW9TS9TUTbmPvC/1NhAIys7tG5iYVR5b/dT+NfF4VrRuBXtOQGIWGUN9Ikcj7q5Z9bCM9GdkOhyShuuw+uGPI0ZwR5GpbOx4+lCVrp2ZyUiJ8U5x606loAU8FpRaobGNTyHrXtfDwqUMPRdSO81OyHTIYtT304uHqSFoHxlpWyNcRWicrMoMc4Joch6k3ZeGIW4f2CPX/ao+HfLetH9or/GCB7ctWWwMQl2y7WzmUsyyNQcuhg8RNc8xfTycStpEhQ6qxcdoOj6xDbpA/KuKWRPezqjBrVo6JtOx2lcZYMpczZQCpVt8gljOWB3VVWcDGXIm4EB7gAaJMBV1IUTAB3DSr/D2wRmI7Wup1MTpHIEawOdN3U1rlUvB1UYnFYIo514+A9pNQbu1bKntXU/iH3VqdqYJSSGEhgQfA6eVcf6UdHmwl0qZKN2kbmvI943V1fMyjHsc3y8XLubT/GMP/nJ/EKWuYV6p+dn7FfKx9z6qt08BTaCnVriO0NadVqaFOCkA8GB30gHKgBoxQAoojRKa89AgeFJZ++vTXgKBmf6W4sWrNuD28z5VP0z1dwxPDWNa4ntzpBiDcdWcqqsRltnKApOkxqdCDvrtnTITatjqy/ynzgJ6vstJPdwrhnSnZT4NrAuEN1lkFgAQQVhBI5xlHkauMpJOhSjFpNlI1ol8++CJmdfPwrRY/bBuPhrisZtWwqrJAUoxXdO8gSddZFZfCYjKDPd+FSLO0JIEQNfUj8gKPuO+KOwbE2icRYS5ABMhgNwYGDHdpPnU9rUx4e7T8Ky/wAGl/ML9r6hW4PB8yn2oPWtrYty7IDqACAREz3+ld/xkops4PgOUmkQeoP1TXjZblFWBtNyqj6V9JlwVsFhnuPOS2DEgb2JjRR7eHGNNzNQ8EDpRsh2uJcNxlsglLq2xDwzEhg3s109TT/RvorbtWXnrHbPKs5JTKcvatqdBIMEmTvg7qyu3PhKxGZra2raqQszmdoZFYxqAD2xw0q+6P8AwgWPi+W475lDBV6sy27KJjLIM6zFeZnbc019rPW6eljafdXRohghRDCCsPc+EO+fmrZ3bu1IPjmiqbafT/GZ4zBBA0CD1kyfbXc86R5vwGdJxl23by5iq5jAzECTBMAnuFU2P6XYaz9MO0jRDPH63zfKeFcrvbRuXHLXHZ9T84k8gfZFIuGJMjRT56Gs/mJPiKH8BLls6ZiOn+HB7C3Lg4lVGnLQmTWcxnwlXiCERFJmDBLATpoTExpVBbs/RBkSQSJiTz4cBU3EYRrRZG+dlXLqAAWAOh3GJipeXI3RSxwXLIrdIsW5/SXtd4UsBqeQ0qJew9xwzsZy66zMTy85rU4bY1q4LfW4gomTUKVaSF3mYHrPGrramzxds371sBrdtXUsCADnDZYXJJ9lZOMn3ZqnFdjZdAcH1WzcMOLW+sPjcYv7mFch6bYA2No3tIHWdavg8P7yfSu74XChLKW+CW0SPsqF+6uXfCxsWb1m6CFDL1baHeDK7u5j6VMU2qRTdHRtg4gXMNaffNtfUCD7qdxG8VQfBxi8+BQTOQlZ9Du8SavsVzoXAeCt2vGmuvAcTHIVT7a2GMZh8hhWGqMdSGjjwAO4jXStHeEjXlVZhb0MVqvBPk5R/wDwWL/yV/i/OvV2CvVNFmmWnFoBRioNBwUa0ANGtIAxSgUgpRQA4jRSsZoRS0CAIpaKaC8pjSgZW7UOawmn01nWIMEHx31yT4XlDCxuzIjP35WZUb+Y2/bXXMfhy1js71uq0dy3Bm9k1x/4R0Jv4PNuvYZrJ+0xEE+DvbP7taQ7MUvBzWnLA7Q8aAj/AGrytGopEnRvgkxH/aL4P0rQj9xx/wBRrpXU5bvWjU5SCu6YGke70rjvQfajYe47rbN1urZQgIGpZTLE8BHtFXh6TbSe4OzkQsMwUWhCzrBJkGJ4zW2m8Kasz3cJ2nRo+nm37iYW1cwzhOtMMRBuLAkhZ08dJ3c65ncvBw7XWLsJzM5zNwI1Op3g+dRcVav2iUuEsVJX53WFeZ0JjdNNG4ChzKT2IG8ZSJCmR3EaGR4VCuKpmjcZO4i7SuSyMdzJanw+L2AaC05VbqzqO0D/AHzFLjxNq2eSJ/SU/wDrqM93efrIB7vwp2IucVg2RkLqV6y11gJESOyQ3gfdUYjrbYQ6OIieJ8eGhj0qbcLuiIzsclllQEkhQRwHDcKqrhuW4zRqIBGomNPOqYWO29jlWAY6nSOeZeY031cYboxdYKua2BBjO6p2SSsy2g0ynfUKxJVGYAsrT2pmZkbiN3MU9fQswbNB3ExqI0EGeQ5UQg/BlOSXDOh7A6KLhrLXmt2LzKGuQpN4qLagkiSFncfYJrC7d6WWL13rOr7YLEMECEy7OAQDrGaNSdBw3C2wWLUpluNfcAZVHXPbQA7xkt5QQe+qbF7Isj5qx4kn31ShK+xLlGitxHSAMfmHTdqFGvcONXXRHbl+5eXDKEW3iGRLkqScuYEw0aExHnUAWlAgAegq46LXlt4q07lVVWzEkgAQDE8d9XOMq5f9iIzjfCO0XaxnwlbM67Btl+fbK3F8tG/lJqzezh+s6740x7WcL16lBPDLy1iKqulHSO0bZVGzsQRpAXUQZLET5VhGLvg2lNJclB8GG0TaV7TQSxzLJC6g66nuYnyrVYvbl0lguHkAmCb9kAwdDG+K5l8QMFS6SSCO0NIEmTu9teTZQYCLlvMYGVjEczMRvG7fWjx88EKbOnYLHs6nrVS3G6LqvPpEVHxrqpDBh/EK5VftqrFWKyCRxI39w1qDfu5WXKpKjeMpg68NOVQ41yUnfB2T/FU+svqK9XGesf6o/h/KvVP6LPpwUYpsU4tZGw4KNabFOLSAMUopBUfFbTtWvn3FXuJ1/hGtNJvhCbS7kwUk1Tp0jDmLNu5c/ajKn8Rp4Ye8/wA9xbHJNT/FV/Da9XBCyJ+nkn3byqJZgB3mKinayGYFxgATmW2zLpw01nyorOyba6xmPNzmPt0qXS+kf1Mr9mbRN0QLVxVK5s7gKDmltBM8a458J+zmLbmD277qJK5erKKUZSIOuUGO+u559QPGawnwpbGzYfrl3jKHGvDc3dpI8xTi02xNNI4djdmvnJgdoB9/19SPIyPKml2a3GB7a29/Do2ARlHbS4FYn50HOYnlMnz4VnFuSSORis1I0cTTdHdgBbYuq/ZZcpBEsrBiG3cPmn96OE1bLYUbyPErWSuYi5aFm4kj9IrfVIOTsN3HX7tRWle4V0IAOm7Ua8N0g6xXodLO46nF1MKlsObR3kgzmAbTvGvtms1tsnqH8AP5lq5xl6UUjgWXd3hh/W3pVDta8BafUaiN44n+zXRL0swj6kUd5vklHO17Vv3PuNQ7CZmA7/8Aenr5+Tt/8xfRg3+qj2eoBzNOXMqmN8Ey5EA/RB4GvNPRL7CguewCZhQAJJifQTNXt3ZWGw9ucV27rA9XaUnMvAOfqidxO/hNT73SaxYsr1NtWKgLbEFdw0zDfA0J5kxJgucVi8U152uXGJd2LMeZP3cPKiKlk4fC/wAlZJQw+nmX9kG10cqTrKjZ4pVvV22lwjzWm+WTrDmfzFLcuePoT7aiW7x4Ee/30rZjvb+iiwoUXP7ihvXVA1Ovt9KA243kn0+6hMTrNJsaRFO0yD82jG1j9U1fWMGjAQrGe5ZP4mpdrYGnaWO7Qn0AgVhvJeTfSL8GW/xXuNIdqj9qtFiuj1oST2QN+ojx1FUlzB2yezu5scs+FPeXuTrH2Ix2kO+hO0fGnrmAA7vU0gwvevpRtL3HrH2GPj/jXqd+LDu9K9S3kVrE+l1onvBRLEKOZIA9TWMt43aGI+YosqeJEe1tfQVJsdCi5zYm+9w8gf8AU0+6j4EY+uS/XI/jSl6Iv98Ftiel+Gt/Tznkgze3d7ajp0hxN79Xw5A4Pd3ePAe+rLZ+wrFr5ltQfrHtN6mrMGo3xR9Mb/P+kVrkl6pV+P8AbKFNhYm7+sYkgHelrQeug9hqfgujWHt7rYY837R9unsqxU1WbX6QrYOXKzNE8l1/a4+VCnkyPWP9FwDhjxraX9XyWwGkUtQNjY1rtoO4UEloCzuBgTPHQ1MZqxknF0zWLUlaCmlBqNexKrqx8OZ8BTAxTPovZHPjUlE1roEzv5e6qHpsn/duIneRP86xFW9uyBx8+dVXSlDcwd9BIOTNIg6KQxie4UJ07Bq1Rx3Z+J+SNqf0jEEHgYHVnwzRPhVP1MXNdMwn07J9oNP3bZRip0I0g6GpmMytZt3Mwzi44IkZiH7Ux3Nm/iqSlyaHY9pBbTrFzIXhl01AGZt/cDTeO2JfX5a8jIrkvJcNqZbcp09KcRclmyWRsoZrjkCcqZChlRrvM6cK1O0du2sTg/k1JIsXTLDqwPkyBGbVoYhojegrXp8ui/JGfE2+fBgwim243kZX7tCVO/7eu7dWS2ziwxyLEKZkcTHu1q4wuJlgC05gyakb2WFjT6xX0rO3FntNIzGZAEanlwrszTdUcmKCuxHHySdz3R/LZNFgWaQOBOniY/KluLFqJBi4fKUGn8lN4a1mYAbyRH41yWdRd4gfJqSRJg6cMwkA98AetRPM+2rDbYygsIANwBRI0VbSqPPsz4k1TG/PEV0Y5XE58q+rgkgj+/zr08vZFRGu8z6Uoucvea02MtSSH8aNbo7vUT99RM/h76E3Rz9lFiUSS9/w8qEXD+FNKdPxqZshM1zWIUZvPcPfPlSsaiabYVgWxLEZjv00HcKTGbTmQpIHMce+eFMXxNtiDrlbTcdx3VSWUdeGZaxfJsh/G3GJ1ZspjeWIPhNJspULFXnU9lgYg8tau9oWQ1tjGmQnWOAkVlLOJZNwk8959lF2uBVya34gmTJBIkmTBIPMVnsSmRyrDUcuI4GtPmnWqrbtvsq3IwT3H8/fUWXRUSOXsr1N5++vUAfRitTyVFRqk26zNh5aMU2KcFIYYqNtLAi9bKHjqDyPA1JpQKE2naE0mqZQ9FrxXrLLaMpzAexvuPnV5dePKqnbOHKOuITenzx9ZOPp/e6vLtm1eBCONeG4+lbZFv8AWl+fszHG9Pob/H4G0Bdy58vDgKn2kpvD2tKzPTHaBDoikjKMxgxq27d3D20seN5Z6ovLkWKOxrVuUVq2DIOoOh8DoRWW6Ju5tu7MzZnhczEwFGsT3k+laiy1RkhpJx9isc94qR8/bUwrJiLqOZZXZZPJSQPYBUlgGW0ogiUkgggHiDB7JknQ6zVp0/wqptK/B+dlciIyl0ViJ47586sE6DJ8Ua6EC3RYNwNJLFsgfgYG6sjoT4TJGOwl65bw1uyuZous5iTltZIX95mUVQY6+1nDLbtjMHzb1kqF7Ituv+Zq/jAjUgVqtk4gBsCx1Do4Jg73yjSP2gtP9JdkW0vK7EdRiSVuwQDbuAE9aOG4ajjrxIqsEdYr/wB5J6h7TZyC5i3AWN4IYeIMj2rUjbOHFoNl0zP2fst2l0+yR61sn6MfF8SodVKOVYTGW4DxE79d4O4nwqF8KezlR7RRAqZADG4MBoI4dmPQVTy7T1JWDTHsYnCoGtvJiHtndOuW7ExRYH54PEajviis24S4BzQyY4FhP81DaQhgQDE+8kax4GrapGKdsudtueqt6TLMTpPAfjVG1w8vYKuekqlbdgMCCQ7agiRIE6/3pWeqoy44JnH6h0kUgMcaHWvTVWRQZu0qmmwe6ko2Ch+f71q26P738F599UguHnU/Y2MC3YJ0YZfPePdHnT2EkaYd+6qPFYFUYhLngJ3fsk86tbrEqcu+DHjGlZT4wymJIPEERFTZVMtntXCuUi4e6XI9KPAbFYsC0rBnLuJioK7eu8bjad/4inLW3bgI7UjjMfkaVjo1ltzxNQ9st8i3l/UKLD44OqsOI9OYqv29jgEC8SZ8h+fuqCinzmvU319epiPo63cqUhqBbapls1LNR8MacW5Tamiy1Ax9WpwGomoo1vUABtW6yWyyqGywWXmn0o7418q55tqylu98g0owV1gzlza5fKulrdFVVzo3Y60XMuszlnsTzy/durr6bPHFdnJ1OCWWqJFtCFE6GBPcY19tc42tj+tuu3AsY8BovsArV9N9uC1a6pT8pcEHmqcT57vWsj0bwpvX0WNF7bfZXX2mB511dJj0g80jm6rJvNYY9zR4+21nAwkhgqSRIIlgXMjvMVXjDYu3b61b0oFzyLpIjfubfWuuoNQRIiCOBB31nL/RtxKWrkWXIzoxOgkE5d8+zzrDDmVNSrvfKuzfNhfeN9q4dUZzp7fJsWLlxCLlwgsxBGbLbyydI1Upx4btKj7R6cH4otpCuc2hbcECVGUKSJG/T291bP4QNhNiMKjWh8pZcEATORxlYCOXZPka5Tt27ibSjD3bdzIcpA7WUicwAgamfOuXaLk32OxWopPmjT4LERhMPcEQkhlB17LhkuL36mfMVvgti6Orc5ustglm+lMqoDEDUTMc2XnXMcCy4WxlIZhethtdepfQlfUESYmB57Potte7iQgCB7dtGtu7CZ0HZ1IDAwhifonhEkV9NPxY8kub96I1mwwz4C9+ktkvhLh5jUJJ4EaefdVXawPxy1iLd4sLiq5URqHC6TPJkFX/AEp2QGtzbJ6yzmugagooghLYMngzATzjSBVbsnHm84vwFuz1V8D5rNEpdHjGUjgQOdY5o2t13NsE/wDo+zOVPbKC5IILKCOUdYm47jv4VL6OiWad3V+3rDH31N2rs42zddJyHOCpAK9lx2gp0O4SOEjgdG9g3FysYUM2VQBM6G4xIBPcPWrk7hZlBa5EjQ9NbqvawguaJctuguH/AMq6hUhuZQ58rd2u9RXP79lkdlcEMpIYciP731semt5eowiXMwhbrLlCtMsgMyRG6qJUXFBbaZuuRYQvE3kG63p9JRu7tPoiJwyqCK6hXkZTl+Vek0Dd9JW2xz6hlq9noK9SsdBRXqKzh2acsaftAe80l2yymDv8Qd+o1FKxlwdtE2SQYuCAe/UCRNQl2xcmSVbuZV/ConUtMQZgGO47vePWvFIMN/KQd/qKALb/ABu3GtoTy7Mev5VTk08q2+Jufwr781PWsQqa27ZJ4M+u7ko00osZcYa4LNlc+kAmOMkkwO/WqDFYsuxY8dw5DgKC/iWcyxk+7wHCmppWAeevUNep2Kj6Ss3NasEaqqzvqzWhlIkoadBppd1OCoGGDXitItEKAAyUjORynhO6eExTtMtuoA5l0h2ZiFuM94E5j+kGqnkBy8DFa/ozsgYXDl7mjMM7z9FQJC+MSfE1c3vmN4ffTO3/ANWv/wDDf3Gu6fUyyxWNqufBww6WOGcsi5deTGbQxGJxAN9A4tKSVCtEZd5ABljzNWvRjbnXqVb9Iu/9ofW/GpHRD9UH2399Zfoj+tD7L+6tpqM4zjVa9jPHKUJQld7dzZ7I231l+7h2WMubtAyCAQBI4HUUWISCVOvAiCfUVU7A/wDEMR4N/UtXmK/St/f0RXDnioyVeyO3BJyi2/dlJiejmFczctgnkC4HjkUgTVnsjZgtLksIUSZgknhEgEmNwpbHz1/vjV6Kycn2NaRFsYGFgwZ1M9oseJad5rN3egwF13s3AiNq1uGic2fQgxoe474rYncaiLubwqe5SdHPE2LdGIvWLtm4LNzNct3UUOqOCqhkg8VYgqdTpppIxe1ejnxdrdxDK9eFfIGyIGAy5swBSSTCkabq7sfm+VZHpT+jxfg/vwtPxQ7t2cv6f3e3hl+rhVP8dy4fcBWWS4VIKmCCCCNCCNQQedaPp3+ntf8ApbHuasyKMfpRObnIy7x6fGUbEJHWL+soNP8AnqPqt9IcGk7jpTZqvOhX6wf+Hd/+Jqz4q7M6DpDRUJoAlYJxDA5RIWCxiIYGPDTlyp8OhOpT5oXWN4tFZBjUZuVVooaVjLVMSoI1B/Qtod+RMrLPAyaGy1uRqv0M0gEHUzEg8Mu7v5VXCk40WBYWwsJmy/SBkD6pyn5uokjXWjtYoQO0q/ptNYGZYXhun++FRsZuT7A97VENKwJt3IQolYCgkjQlsoBB05ideffQdVb+sd3DwJ5aagCO+otepDLD4pZ/zfZS1XV6gR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044" name="Picture 20" descr="http://t2.gstatic.com/images?q=tbn:ANd9GcTBYSunfEsNr_3s7PlE0DVx-eCcouEaGemhVdfREStl9Y3ORt-v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5278"/>
          <a:stretch/>
        </p:blipFill>
        <p:spPr bwMode="auto">
          <a:xfrm>
            <a:off x="3352800" y="609600"/>
            <a:ext cx="2486025" cy="211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22" descr="data:image/jpeg;base64,/9j/4AAQSkZJRgABAQAAAQABAAD/2wCEAAkGBhQSERQUExQUFRUVFxsaGBgYGRwYHhkgGhkXHRgXGRweHSYeGBkjHBwaHy8gJCcpLC0tGB4xNTAqNSYrLCkBCQoKDgwOGg8PGiokHyAtKikpLDEqKSwpLCwsLCwpKSwsKSktLCwpKSwsLCkpKSksLCwsLCwsLCwsLCkqLCwsLP/AABEIALcBEwMBIgACEQEDEQH/xAAcAAABBQEBAQAAAAAAAAAAAAAFAAMEBgcCAQj/xABEEAACAQIEAwYDBQUFCAIDAAABAhEAAwQSITEFQVEGEyJhcYEykaEHFFKx8CNCwdHhFWJygvEWM0NTkqKywlSDFzST/8QAGQEAAwEBAQAAAAAAAAAAAAAAAAECAwQF/8QANREAAgIBAwEFBQcDBQAAAAAAAAECEQMEITESE0FRgZEUMmFxoQUiktHh8PEjQlIVM2Kxwf/aAAwDAQACEQMRAD8A3GlQnG8Tuq1xUt5iqZlOup6RGp9DRO1ckA66idRB9xyNA2qO6VKlQIVKlSoAVKlSoAVKlSoAVKlSoAVKlSoAVKlSoA4YV4BXZFeKtADVyzUK/aIopXLWwaYqAxU0hNFGworhcKBvRYUQJrm4anXAOlRXYUAQHY1GuXKm3UqDdWgQw96od/HMjWyJI7xc0CYEydPbepb26rKpiHv95cXLaWcqkx1AJHM+tOMbEyc4RVuNmMgsY+IksQWJMyBrpQjh1xnxSkjfO09BBAHrP0VancSvhbZH7z6L6swAPL/WKD4cstldgzd7Mcg10rp00WBRwPk4wqrbW5evNCfec4nYCCSw6lgqgf1quduME2a2zEg3CGCyfCHGYL9ROm9S+21+4/dWVju3dYP4zAQEHoIIFSvtCw5bGWba7KZPkFyj+BqSmRu2mDu9xhkFxEthBG4cEtrruZ0hRG1WDsB2VtWrCYh/E7KSobXIDOvmzbk+w83MNw1cmNvZFLWlKW/CPDFoZiB+Isfi35V5hr9y9as2cK4WyoW3dxB2kAA27Q3Z5kTyo7w/tojYbFWMs3HUMWYkGdJYkfSKVWgcAw9vwCzbMc2UMTzJJOpM0qdEtJsMYH7R7LO4uKbSKYDkgyQJKsqyUbyO/WrBw3jtm+me06svUcoiZB1ESNxWI4DidlWuWL1pDbvakKDKyJ8LkeF106qfqO+J9mraEGzjly3pULcttMAfDdKqRHnlANI02N6DivZrLOBYTEd2LS4pYXVra3w4uA7qrBlu2ZGy5Yn94DSpNztXiMNcWwA1yWLDO0PG/dnvCQBA1aSoBBB1oFRoFvvcwmI5xFS6zbhv2sM11bb2ACbmUkOCAsH4IJFxpA2MGfMCrGPtAwojOzISAdVLDXlmTMpI56/xouwaos1KaEcP7UYXEqe7v22E5d8uuu0wTsflRKxbVZj31mgQ7SryaYtYklgMpAg6+hj670ASKVKlQAqVKlQAqVKlQAqVKlQAqVKlQAqbuLTlKgAfdWoV0UXuChXEr+Q29PjuKnpMmfpHvQJkG7dqNcaiz20pkpboEBrzkDQTUa7cII2nzHQ66c+X8hRfGXFIIXSFJMAzEHYgabHUxQPiVzJaAQQWIVTOus6yZO/5UKmzWmo34gPE4lTdzXZGW6sACZYMxOw5beRNDeLYZ0w11lPiVZYkzAPemB+uppnHYQWr7XCGY2kaF0IZhJzbT+8Z6RRLiPDj90xSjV7rAa8yVWQPISdOgosngBcYOW7w63kdhZWwXhdPhRgqk6FjrVtGFPf4lrhU3MiKIgi2brNKKeZiATz9KifdQLmZs9y5+xFu2HYwCAzqomG8IEsRA8hXWBCPjCSWu3GuhmKn9naI1ySBFy5AidgBpQuRPZEPiKFEdcQzLbe67DDppcvkt4c5E5LW2kSaI9nuB37t61exEW0tf7qwgyqgA005em/U8qN2+DWu+N0quaPiP86L4S4rDMhVl5FSCDy0I0pLkGwfijLt60q5d9T60qsgoXAeCYvFK90G3eQ6yj25BP7uVYKnyIHlRu12ctLmt37ndXQZCl7biNNY+PrqKg4vtGlhFZHVrueO9s2EtOVKsDMrG8ac4NBsX2juYxe7d2dcq6X1tEgwc7Lc0Ka7Aawd6my6Q/cwS96WUlwrABjnUuIBiDBKTppoI3rviPEzbZfuysqtMkhXNtp1yXQA5XQytwkbjUbF+EvkFuz3ds22V2KG8161okrkBzPaYnkuunPSgt3Atbvk2AFa6GAKqbi6EZgy3F8LA7sNue+pyHA53BxCZxZtZSURg+dLjFtS37MhFzMujqIPQUO+9ZZKWw6Ld0R3NyQdMuqjP/igTESdIveExVvDYZgqILx8BUKLP7rmXtsz24JUfCIMxCzQDgFtfvMXiAt0KSjA2SJ1GQkshUmTOZDPwxUl2Q8NfyHRVthswYgEyDqJPKDtuQAJLDSpr8WNmMRhny5HysrsyuBOjMinu7inyGmkjmHOKBcLibrg27ttbmQWjbLZTlSAWcKux1h/PWmOL9jyAmJZ0Cm3r4ihjUlIkhgs+GGaY0nSbJ35CmC7e4y1aBDriBA6OVIK+F8uqggkZzv1otwz7XCbea7Y+Ge8yEiNogN1BneNNCZrPcPhbs5fFmdE+MEeA6lQWg+EIQSsjryqQvC3PjayBbJMtJXuz0GZpUnltm5VNjaNXwv2i4a4CH7y1/iESDsR7QffyovhOP4ae7F1VYBTlY5SM8wDP7xMiN9KxjjPCWQWy90hOTuXMTHJj4eQ00PnTN+69pQ6ufAdQJJTkCZBC8usaUNhRv63JOhBEe9em6JjX5ev8qw3h3FshD2rlzQjVYGYmZDKCADGYbA7mCaNYb7QL40F4bFj3gVm30UGVVj0gKY5MaYqNazV7VIT7QgqIblpWczqrqABrBM6gmNqlYL7QcOzAHOMwHiMMF01DQfCRry5UCottKuLV0MAVIIOxBkGu6AFSpUqAFSpUqAI9ywTzoTjrC97aRrgFw5mVZgsFjNp+8BIkUepl0lh6H/1oEBbuFbzNQLtthyNWe9Yodi8KRrGg5/xoEVrFYqFukJna2oMFsgkzlDGRuesgdKAYvEgHvIIKmEB2DFZYnqBtPWhnbbt0ieCxctHvARmIPhjTb/iTrBEAVVbvaR81u6tx7gtZV7oBYaIkDViZ3k6+dT7vfydFda24RdDgJt5oJd0cKDMnMU5fiIkn3qStkteMwCWZRr4VZ86DU7nbQCTGgipfC3Z4ZxlnKOR7tSPEY9jLHppO1c8d4rh8LbGJKi4VzG1Lc2JIYk7E9YnkKpmQ5wjAvnuuygKyshLQXcgAAmNLdsAGEUknmalYRLVtrVm2ADbDOwCxErA5QdTyoN2K7UXsVaxBuoqBMuTKpA1LEyST4tBp01odxftNfChrbgmCpYiQgMGEAETod5OlK1Vipt0WfiXF7YLWu675iBKmAgmYzE77HQA7U92dBt27gJVUtgBURcqpuYE6nfn9Kz3gmNxd43C5t+Egd6/hmAY0Uee0jzqyYXj3cYdreYXWdpLZco5eEaxAjcsaXxQmpKVPgMNcHX6GlVU/tLEnWF/6yPysMP+4+teUWx0gVxPiNq1aW0cKjO3/GLFWMzBUKsTOkbVKwuFuFFIdNQNGtDTyMEVJxfHreLs2muWgbiTmLSsEGCFA1Knencdxi5cUZbasVMfGFOuUDVgfqRVKm6sm0AEwRa7cUlSymZMgb8gDpUgcPuj/ln3I3/ymopuXVvkm2QXAkZgQJgTmAI5bb11j8fdtEDu2eRMo0/OEMVfSZNuwguCLKe+xGHtxoiXb2rc4UG1oum50mo9m5cw4lP2csCcrAgkTB0339K8v3LeID23L4c2WGW88Mt0T8LJoCNNMskcydqe7W8UtKbS2LV1wykvl8QUggKBudRJMnnUKi6dI4xJu3GLuLjFoJ0QgwIBy540Gm1FLXaC+LJs5MqMIMWsszzbKcp9I50IPEyMolMxAABcKToJ+JQBHrTpx9wKxIXwiY7xCW/wxufKqUSOpom8G4kbU22UNlzFSRclSx1ZAAch8woFc4fjjDKGGbK8hhIuatORYBDAmPDE9INC8Pxgqxud220ZZE8td9qI8KxtoWb4u5PGDAPiYazoBJHLxClJNKzSMrJHFu0l1oRLXe3HVgDGiZROeG/3ZBaZ3nziqre4obKMUtoSFAcNbSRMDcyZncxqDViXiIOHLW80KcgMFdhIG3TpQHHXj3TnKrEgaPEHpMkCPKa4J52svTW3/p7WDRxlpnkb33dfDuBV7tm7+AWrRBJjXWTA0Aga6cq6s9rmkTbIK9HBj/KRI57mpfZZLRa7cxFuxbAQhGHwq28hgzZXAMg+VV/jGGTvrhtNadCZBzAQJBgzlJO4J1ruPIDNvtuwcGCQSDLEDbqDM9POi2A7WrcuZQzIzHXL0jxQARGgncTVFu3wGU91bGUzAlg2ux8R05aGrhwlrFhwAgFy4i6FwTrqVAYyCdNhyFFA7SLtgO0l61lyXAAg0UwB4gZkCF1+LbSYmIItuF+0N8/dPZU3JUQr6asA2sEE5cxGvIA71n1ruzbl3a2FjVEDmc23w77ipGExQXEWo28jP7pGc6AzI2g786nqV0Lq2ujY8Tx+xay97dS3mkLnYLmgSQJOpHSpFjiNt4yujTtDA/xr517Q8FdbCWcQ5ixZe4SJfPee4y6sRKoLarBIA311mvexHad8OP2RS29wmQqqBFsaGIOb4iJNUB9IzSmsFXthfvHxY2/bzFmYgygSdMgSHknMN4GkGmsN2+x1mw4s3Ue2HzG7eklFZoQIrPJ6xqfKlZdbWb/NMl/2kf3T+YrIeG/ajiksks9m/cPOIGs7BRtAnWpVv7XLmtw4dWGUAZWIOhBadCBqxUa6kCmSauX1Eddfka5xK5kYQDKkQdjI2PlWQXu2v3vFMLlm+lpQNFkMpTQz4QfEWiOWSedOca7Q4W0BkXGFmByzceAwEqCuhIMGSNh1oDvozOx2Zvs11MQFTIWTNCHLcVlzLmXUDKTzirHwbs2lu7nz5gFlF0AzbRmO23PrUvg/Dbz4hrhnIJDGZBbQRPM07xrhKLLaow/eU6a7yIiaxdmypBnjvalrGHuNbCllyDOJZRnzCdPjgTpWR4rjN27cdu8ZjzOsMoMfCdo5aaUdwa2LVq+95zccwLSN8JGYlm057RPnQfil20uU92h8JUd3eBgDXUDWdedaJkJXuma3guN4PCYU2++Ukkt3YgsPD+FZIB3LN86ofHu3wYNYw9pFQhBnnXwTqoAAEk761V8HcWHZJQkQBAbQzmJ00AHMVEw2HJfIklmJ1nQgcz+dPkVVTsJnGvJa02VgviZmjN5KIInzq/8AYntL3tju3W33yN8aqJdeRkbkGs+tcVyJ3Qt23IM5mVfkDlBj11q28J4Q2GxCEC2Zt5pVm8OdQdVMQ2vmKS2XA3u+T3jvay4uIuKGOhA+gpVVuI2zcu3HBEF25gbEj+FKmSFMTYw7qvhe00mSCGXlEiCRt57mncIuHtW2BBvaglmWVXloCoOs0N7892WbIpMjKp+UAkmadwWFuXEKBHzRE5WYbjmFJ96HBch1yrp7h2/iLTMGS2kDQrlgGeZFSGvKTrbte6z6b1xa7K4shosXTtrlKz6ZgKJYHsziwwzYPOOrXkQjygmKiXGxPSmnYFfE4VO8fPdt3ycmgVkAGQ5wo8Q00+e1e2OJobYCv3rSZLJBEgQBOv8ArRxew3ECz6YRbbSMrhLhUEfunu2ZTtqrTT+G+yi8TL3rK9Mitp5nRZPr86Kd2XDeNPYr68VygCF/6V9prk8fy7DcZtAo3n+6elXBPsmBMtiW9rYH1Ln8qmp9kmHMEvfaBGhQcyeSHrRTJqJSn4zluJDoGMDxEeHN1iNNjUPimOJS4q3lLEkkW2PIzMwNDAO9aYPs5wNuS4Oog95eYfSQKS9neFW/+Hhvrc+ktVCoz/sxjmNlc7E6klmM6GRBJ9jUfjmPtKjxczFhoIEzPkTAHWrp2xxeETA3Rh1RXUApkshQPEJ1yjQgxWT2+DM9hbqBmJuMrKBMaLlIjXeQdOlZzxKdX8zswaqWJNR71RYeBcPxX3S7lt3yWuIQFttPi0cxHi8I1jTSm8d2Qx2IvO64S5bVjoICDKogDxEanf3q/wDBO2F77tZDWhnVFVi5MkqIkjzifenn7UXztkX0Ufxmrs5e+yi2/svxzhZRRoZm6m8nLMFthRT/APFGMe6r57CACJBdifXwRNH345iDveYekD8gKYuYh3+J7jerMfzMUWFj/Dfs+e1PfYhIgRpG258TCum7KWO8z3MeT0CZdNpgjMdY+tQ0w8nRRP1+mtFLHZq+wB7sqDzeLY/7iCfYVCiuptcsrqdULGcKwLIEDXlATJ+yzJK6+DUaLrrETUTCdn8ArJks3S0mJuldWidn8qMWeyw/euT1FtS3/c2RfzrrHcJWzbN1RBtlWzPckjKykwqqBy6mt+iXJna4M77Q9psQl4pbzFizeC4hYp4yEtrMyAgXWSPEY0FFOydxktG7dCNcvMd0DQF0CKuqjbMQBOoq04z7vdLtbh5LeIou5I1gjUaREjc1V+LYO+Blsph8syQUChjoAfDrI1/e5nSuSWbTwk05JM71h1WWCVNruLDheMISAcQlo+SZI8icqhfnU/FcNF22TcdntTq7XTl021KENyMLJ0FZh/Z+LzS7Ezy7xiB6ZmNT7WAxAHglfIMCPlMVpHVYV3r1Mno8/wDi/Qsdq9bsX71yz4mv7sdlCkgQsCP828TGoqNxK8SQ7sc2+adR1AgQNJEdDQ6zi7tsjvrLFZEtb8WnPSabbi6GSgBjWBMjyIOs01kU+HZlLHLH7yryKl2kxpGJuBXbKHJXxE7wTzoX98djq7QSCRJjfptU3hXCXxt9oBIANy4eSrI1J6ZiB70zwbD5sRaQifFr7b+2laGZJx6ZUBBO6iPVSZ9qE5TI8zp567UY4xikuGFXIFYxrM8hOmm1NcI4E168iW8zMWGgUnnvTclyCg26OLDBb2RoQKxky24nSPPaomLus1wkT7jp7VpL/ZDiFKnvMOxFzvGUuVbWIHiAXTn4qb4r9n2NDBjhnMblCj+uiMTt5UlJNFyg0zOMPdLPBBM6QBPrVksdo8RhsqsO8TLCF5BjSOcxEDUU1xXsy9u5mNq6uomUYQeZMj866voFZCCWzEkkwPh20B01k1LyKi8eFzlTI74sAnwg67yfelUBr5k+p6Uq1jdIU+hSaR9FfdBb/Cg9k/lUa9xjDp8WItemcN9ASay42STr9dfzpxLVZ2ZGiN2swi7Ozf4bbf8AsBUe525sD4bd1vXKv/sT9KpVqxJAAJJ2A1J9ANaMWOy986sgtjrdIT6HxfSpckuSowctkgo/bs/u2F/zOT+Sj86jXO2mIOwtL6KT/wCTGvR2eRRL3gf8CMw+Zj8qaa3hlOgvN6ws1hPVY4cs6sehzZOEeHj+Kf8A4xB6ABf/ABX+NRGxN19DcuPPLMzfTWpicUtpr92VhyIcz6zqPpUjh/ba0XZVwqIEIGjEk6AnMRlDa/lWXtkKclwdP+mZU1Frf5or/FFu2BmfD3VX8TIVX5mB9aD/AO1QG8R6/wBav+I+0rCKfFatEjomfX2MU0n2r4AtJsLPU4cfzrSGoUl7r9Gc2XTLG6lJLzRWsDjrd8aQ3VTr/QiubVrLaFu2ACZhQNdzJgfnWhf7Q4a4wQ4W2SBMC30yE6rI0zrIn96K7F/DGStgoTqcpK6Zc2okZQFIPlI605ZGuIv0f5EwhDhyX0/MpWHwr5VGVvhGmVp1A8qL4bsriHE90UX8Vwi2P+6D9KseFxlvLAF4DOM2VWPjSZGYAkQc3PSKCduseMRbVcJibVi6r+I3CwLASMpZgSpny12NXjnfvqiJ40vdkn6ELidjD4TL39+SQTlsL3kAdWYqo+vOoqdrsGl4WhhnuEx4rlz4TrIZFCgnbSedc2+M3bCWbd7D4XEs5C94TbvF2IkqJIFteQECepNHMDwKziLjvfwotFguUqQNvCVyKY2jXnAFaznCO6JjilIl4TtMhH7Msg/DZtrb9iwkn1mjPF8Hhktq15nURLHNuTA8TztsBDDc1At8JvIptW7gSwQRouVoI1nQmfOaE3uzBGZHxeKu22AGS4xIEGYB000AiDz66Yy1y6X1fd9N/Q29hlaSqV/Pb1CvEnJvqe9FpRJER4pA0csQCoKnaYlue0HEY3MmW4GyuozgqrrqAWGwOnz03qV9xVgASdFygbQoGir+FRyAprEcOIB1SIA+Lly868563LFVgTaXN7/9np49JibrNXwrb9+ZAwnDkVfCZWPAAQpEciCD+dRTctuGjPIJU6roR109D7ipDYURo4n1FQjmExGup8+X8B8q8Ttebir+Xqe/HD1O1N16Ee7b516h8qlYbtSuGhWNtWPiXNJhhIFxeQaJHy6CpKdq1cgqUJhx4bhGjuWMQ2YEExPSuqODH0Jyk/wswnqMnW4xinX/ACV+hADCP0feouL4fbu/GgPnzHod6ONx9lk5V66ZlE5rjQQD4k/aN4DpoPOYz9rZAECVK6hSD4ECgGDrsfP2AAcceNbxm/Rg55pbPGvxICcG4c2CvPdw2Vs6Mly3cBKurbglSCNY11qrcP4K+Fv95eBy5TBAkamJkbDQiTFXdO04EeFiRHlsPXc8zz2qNju0YFshwFUwJMDbWNTz6CvRx6pxVdXV5HnZvs5Td9CivGzO+H4G7cUMLDOpfKCDBLCDAmQd+nOrBwDH4fCXA12zeB31lgR4hoUZSAYOo6H0prF8bsTnVXzAFgyQs8iQZho2OhoXheLu0raW665VUyqGFRXCroh/E2uh19CO+Mu1j95OJ5M8fYT+5KMvqaVw/thZYAWcZe0HhtveW4J5eG9bzabwOm43o7Y45dtJmz2rjvqSbToeoObPlIGh21PpNYJ/Y97KSbTyTzHuT+vOjHCrNxMOtxbl+2CSJViRHXKPlFZywye8J/ROjRZ4qllx15tX6ml9t+11zD4RRYyWbt1h3jJc7/YExLLA1jTWqtju3yMSGVnywoLW7TZsumZjIBJido/Omlw9y7aBxLG6ZJt5gF8JVYJA3J85orw7DYRUPeW7efxEeARpbuAKSF/FlbTnl86mGaCl0NK16Gs9LklDtYN0/Nld/wBpMOde5T/+Fr3/AHqVXHhtvAG2DdLo8tKqpgDM2UeGB8McqVdHb/FepyvSNbNS/D+oIwfDLl0yqws6sSFUerHT2GtE8Nw/D2zN1zeb8CSF9zoza9IoM2IYjc+EbTOUDU9QANfLeg+N482qqSBz5E+pGw8t+vSs5xzzdJpL6jxy0sI3K5Pw4RdsT2vFoFLXd2R+FBr75dTp+I0AxXactubh+S/xJqs2uIKD4iwH9wCfqQB9alXeK4YqAqYhWkeN7iuI5yq2lO3Q1tDTwjzu/F7mGTVTlstl4LYIf23/AHnX3/rTq8YfQ5y0dTP561MbAcPxAVcPeCXAP3s/jOgCgMAQZkyJ5ac6EcT7P3LEZgRmnKd1aN8pHxe0Hntvs8aaprYwjklGVp7hS92iV7bLlCMRGYbAcyvnGw13oUWVbHdqXHrMwTJ5R5QOtB7mKmfr+ufrXg4gqqWZmkHQDn7iI+dcctNGK+4u+6PTxa2c2+0e9UnxXj5jRBGsMFndhl/OuTf1kQYPr/rXdzilm4Ia0wP4kOv9feo5VB8L+zAqf5fWuiM75VHDkwpe7JSX77mHz2ovMjJKKGVk8CKmVWCgouUDKug0/rUv/ae863FJULczZgqxJdQrONfC2URI5EjnVaQ/rf6jSiOFbStDDp8SyYXi2IfvLnh7shluDI+X9oZbPlZQCWkg5h8RA00qVghjrV1703SzMWYtYYgFjmOmyzNDuCdp3whORbZzfELillYR8DCRKzDbaEAgjUEni/tLvOpF5UMlTnynUoIDSrRPWmTSCfE+IG8MuJw2Z1AMtbZCsmAdxEnSamdn+OPhMy3bNzIAGyhWUwZHjNxmIUmNoBiOZoTb+0W67ShsiWzQATDG8t4nxMTq6jTYCYA3p232yuqpVBbRSpEQzfE4d5zsxYMRBU6QSI1mgouFz7R0nKcPcB2gkT6QRSbEPij4bLKW+e877D51mmM7aXGxd25m7tmYSElRoF5EnTTYzVnwnabGXUEX2CEbwFJ/6QJ9a5tQ8Sj/AFeDq0yzOf8AR5LXe4etv/fX7VmORfM3y3n0qrdouMov/wCteFwbEMpWPME6Eese9RW4VLGc7sdwZk+0TNRLXBmuNltWs5iYAzadeem1eb7Tpk+mEL8vzPXWj1Ul1ZMiXn+QKxXahxpnHnk39NUinLHGM+ue56EL/BKnYnhN204V0KExCkZZnpESOVOngF5bly27rba0pZy2yjw7FVYkeIbU1lg3SxL0/Q19klFW878ef1Bt+/bf/eg3I+GVClfKVCkj16VDxfGMJ3Xcd2iidwFDzPO4fFvO5202oje4X3Nwo0ErGoOYEEAgjyIIO1Vq7wc3sa1obFizHTRYzM3lp/Ct8GocpODSVHPq9HGEY5E3LqdbsLL2FJcA5xMZQXDzmiAOo1HMeoq6Pwm3h7Zs21sPkGa41vMYJYJlJJhjJHU+elAn4pawyjM3dhWAWPFl/eUCJiAQQOlOHt5Y7pLQveDNndRbKyc0gZsstprroJEbVy9eTMpKcXXdt+/4Ors8eCUXCSvv3/f8jV5bYxN2wDD2zqOugkjUzBMUL4j2MOIee9M8lMQPIdKE8Q4ibmOuYizm8TkrpmMEREHfTTWi+C4hfuoSl1u9B+B0QAidTvIolpcmKXXikkq7/wCAjr8eeHZZ4tu9q7/DvIH+xPdznLFFMlIO+0zPhXrz0HkReeC9n7HcKWVWLAZYu20VZI8KqZGblqJnaDrXD4sW7Za+8sqS1woFtgdZ/ePIKus8xvWc8Z4/c792tZLSn4BsYOxzbGfLTWt9O8uR3kSZzan2fDHpxtxfftv8ueEWX7QMPZw9sra0uHwlRc7yJ6+EZW306chzAcNxl3uBayoqD8QBJk6kKAAvqTQ+xiWcA3CDB0iIHmKJW39f108/OvQxwUb2Ss8rUZnka3bpd5MXFsAF0MCAI2H5xU3A9okUWxdwyXMjEyDlLA7K8AhgDqNum1CGgCT8uX82ND8ZjW1AGX13+Wwo7GF9Vbk+1ZelQ6nS4NDwvazh2X9phXzFmMBUgAsxVR4hssDblSrOrPDsQyhlS+wOoItsQfMELBFKr6I+H0M+2yf5P1ZYe03GsdYtfdrxFoXB4rS9ypjQjMLeoB0MNEx61VrOIRVfMmcssKSSMpkS+mrGJgbSZMxBO9tMYb+LttcLDMoVne2qGM5GYhdGhY+UcqH8W4dbt4s2rTF7YK5XOU5gVBzeHSDO1ayVmRCW2qSXEkCY5Cds0ak+Wm+tef2w+uQIqjkAoP6+dFuKYA/c8M8aOzksOpk6mCRzj0NDsJhsoFy6o7osAUzfGQCQGghhymIMHlUMpI8/tEExdtqRsSsA+8aHSOn8Ks/BOPRFi8xu4e74UdiAyHYIWbNkAPloYI02rGPyG6e6QohQeESQx2aC3iylgd+m2gri0v7FtTvIncageh0PKmhNEvtVww4e+yzInQjZgToZgSdCDpupoM7iDImKt/bs5rGDuHRmtaiHB2Qz4pESTqDzNVHDYU3PCDFPpbdIVjQxR2Gg6LpU7C4BLmudj6xpUvhfZK/ccG0MxBmY0HqToPejPGOyGIRQHtIzXGVQ9swJYxkbQROgE6ab1ql2b++hXfBXMVesplgd5AI1JUCDyIAnc1xf4kriBaCEbMhM+/4qd4l2YvYcA3UKztLKZ9ACTHnEVHtgAcwevL5AfWTUSyPhJIaRwrXDsxPrP8a8+8nYjWnl7w7Qf8OvzG49xTzYK4wll0AOp0j+lZARlcGiOHxRVHPfMrKJVSCQx/DroPeh4cgaiR1BmKdS+hWGBjTUGfXQ0DG8RxRrhllWeZAgnQDXWK1LsZxa0zC67oqW1zAMfibZEgSSM0TAMAHrWZ3OE6BgQ6nZlP0YbqfI+005gDctGUOnMHY1z58Cy0+9cHbpNT2XVF8S2fib7gL3e4jC4gMrlwyXCs6vbttrqAZZIO37tBuGYZ0XEK6lGbDMAGGUmWt7A77fSqZwDiNpmm8HAjUDblJkayBMCN41iZNW2wzKgzTCjMZEkzazaFhExdA5eJfbz543tOSppt/SvA9bHkhvCDtNJccU2/Hy4LLg7YRMOLpE2XuYiJByoqjKm8S1wAhZ5cpqM2MslA+cF+4uWWFwAliIe0xUEgg6r/lE1Xrdy2iiSCZJIDQIzKYBDTGUFYj94knQVBxHFsqxmUDTe4OQXN8QO5BPvHKpjk2STX1v4G7wptt3z8Eu++8McTupcum6p+MBmGvhbYqCd1006AgcqYs2ksm5cVVN273Y8eqhFIJ0G7MQu+mmx2qr3u0RBk3LJ+v5N+Qpninam/aYI1tc0Awy3FMH4dCeYrKGHP2nXCtzoy59KsShlbpfK/oSOIYNr9wvduFyWZiQuXMzNLNzjko3hUUcqfw3BkGyA/4tf6fSq5c7Z3fw2h7Mfzaol3thiTs4X/Cqj+E11yw6mfMkv38DzY6nQY3cYt+X5s0SxgtOg8tB/KomL7TYbDj4g7fhtwZjkW2Hz9qzy7j7t1SXuM0H94k77aTHWo6WGYFoJC6kgEgepGgqYfZqbvJKwyfbLqsUK+LDnaDtNcxLAkhVBkWxqvkTPxH19ooQMWTKkCCZiICnqoHw+mxrgOOUn6VyLpnkB0FenCCgumK2PEyZJZJdUnbCOHufSiOGxGuvL9E0Ht3I1/WlPYTF5dYnUadecem1aGRY8fZNru1gm/cAIQCSmf4EA/5rAgnoCANSaHpixh2up3dq9f0CtPeJa3z6EZXcaCdQNdTzgYjirh2bN42BBfmM3xkeZEiehNSMPg0a0LaFzdLgMoGhBAI28R9B030ii6BKx1+NYpzma85J5hdPosUqltx65h/2K3rhFvw6DKNN4DKGGvUUqB0NdpGdwrlmJQnczAPT3FSu0Cm9bs45BbUGUdbawLbIZEjqQ3LQx50UucPBkEaGhmGS7gXZ7aLetMCLlthmBGuh589/mCK9TU6WXvRRzQn3M54SbbhkuZvu9w6sslsOx1OYDXu51zAGI2OorriHZRg02LtjFW1/3bq3SNCCAPM9YpcN4XYvXAbF4A5fEl0922ZiRlTWCgGurHlJ3jvEcBuIC9y14BlAuNaJzFtoYFcwJ2Os15lNHRYxa7KOWL4i4lpWUKwJzO2g+FQPE0qG9ai8SCNmWyMtu2upYyTGiifxsTMbfI09ieH3banvLbWwRsEFgH/EzgFvTWhz8Ruugw9lMobQqgJNzWRI1J5fIUgIGLxjuFt5mYKfCskxmico84HyFat2M+zVUtK+I1doOTYDoDzJ+lCOyHYIWCMVjSq5dVRiIU8i52LdFH9KO8U+0OJXDLmO3eOCAPNVOp9W+VUpOO4qsudxbGFtZnKWkG3Ieigak+QFUvjf2iF5TCplH/NdQT/lU6D1MnyFVXEXLt58952uN1YzHkPwjyEDypxLXyqHIdHFjBG9dm7e1Y+K5czGPM7kjyq92fsnw19B93x1u40ajKpBPkA2ZR6g1SwIo/2d7HXsSQ7Du7U/Gd2/u2x+830o5GB+2X2cXcAguXO6KlgqsrayQTsQGEAE6dKArdABB1nTWtZ7WdpMBh7S4ZsP96uW5yrdPeBCebuZOYwJVdttKx7H2u8uM2VUk/CgyqOgUchSEdXMmWIAAnl9KEXrMjQqNdv0Kl3OHdZPuaZbhMnQfWgCPhyynRl9J38qO8LcXXVA62szKDnghZIBYHTQbkaHShh4P+gTXn9nFdi3zn8xQBpGG7HtoEvYe6J/dLDmRIGsjT6qNZprjPBblhQWRNY/ENGBKmSIOg1g6GOtUO0LyarcdfSB/Cnr3EMTcjPeuNA0mDHkJFOxj3ELoDaC3HWCRy13ojjOC4MIO9xtssG1NgZpX+4IGvLXn5a1XMSjwSzGB5L/ACqLhrD3ASSY9v5UgsivoTB0B0MQT0McqJdo+0bYvu86jOiwXBPjJJYkjkSST/KmP7O15/T+Vc/2b6/r2osAblr3JRD+zfWkOGetFiI+Cv8AdtmGUxyZQynlqDodJqZjuM3sQYuXdNPCAEXTTRUAX6VyeFx1ro8KPnQBBCmtM7N/ZPh8fhDew2MJvBdbTIFyPBItuc5IUkQGAgjXqBQ14WfOtq+wnEKtvE4eAHzLdB5sICkH/CY/66aYzEL2GZCyOCrKSGU7ggwwI5EER7U1a29DP5VqX23dkzZxS4pB4MQPH07xRrPTMsH1DVl7xGmhpiCGFIe1ct+Kc6voJ0VW+Wp9KYtcUKgqJ8Wp1I1WchB5QSSI2mnOz9m3cvKtxygOggDxGR4TJAE9eoHlU7E4E4Z2V7CXrTEkbzppKMIaNR1HXWlW4gcMQX8TO+Y6nY69d+e9KiH37B//ABnH/wB7D/1r2mUXR7dNtbq18M7D3rur/slP4tW9l5e8Vb+Fdk7FiCFzv+J9T7DYfKfOvfy6zHDjdnFHFKRlmG+zK5izmNsW1P77Sk+YA1b5R50aX7E7OUKb97zjKB7CNK1FgBqfU/zNVDj32jWLMpZHf3NfhMIPVuft868fNm7R3SR1Rh0gW19jWCty1x7rBdSWdUEeZVVge9QMZxvBYMFMBYR22NyCF+fx3PcgeZoLxnjuIxbTeuHKDog8Kj0XmfMyfOoC2vL6fqaw6izzG37mIfPdcsRsDoo8lGyj2rwYeIP1pwW48q9J5f6VIHipz+tPYXBtcZURS7tsF1J/pHM6CivAOyVzFAuYt2V1a6+igDfLtmP086uLY3CcLteBXLvtsLt4aeIf8u1qfEYOmgooAVgOyuHwSG/jmVmUgm2NVQmIVo1uOeSAfTxUI7QfaE92Vw6tZU6Fz8cfhAXw2U/ugknmaE9oe0FzFOGYBEWRbRT4V6x1Y83NCxb679KLAZZOup/nSFvmfb+n86kZdNfqdPf9cq8tWcx8usEE+XkKAGVwknl6/rn51ITBhR9alJaAEafKvUtTSAgmxzrq3gRuRHQGiC2djyH1pXvr9aBg25aExvp+h5/KukwYjUD3/prFS1taTpIpdyTtr00+W9JsaVld7QKSVtqN4LH8qI4fh4toqgSY/PrT7YP9prvuf4Ac6cc7Tt+ulTF2rNMkOh0DzhtTpOlJsKI2ipiW9Tv+vfWnO5iOfz9KoyoGXMPz9/WuRh4OmvPaiZtiB5aUxkny5UxEfudNqf8Au010qnepNsExt8/0aAIn3cf0o12N4qMLjLV393NkfplfRvlo3+Wh72+tNuB00/P+lMDfO2HZxcbg7tgxLCUPR11U+k6ehNfMmO4TBKsIZSQRzBBiD0IOlfSvYLjX3nA2mJ8SDu39V0BPquU+9Zr9rfZwWMUL6jwX5J6BxGb5iG/6qbAx+/wpxtrRLA9qL9oBXUXABAzgkjSBrzA5AgiiZynXT1/hXPdA7DbzFCYqGP8AalTqMPHL4jy0/DvSp77pOsD9e1Kiwo+mqqvH/tEw9iVt/t7g5IfCD5vsfRZ9qz3tD2vxGLkM0W5/3aeFfLNzf39gKEKpA+GPKhsYW452oxOLP7R8qcraSqj1B3PmZ9qFC2Pf1/nvXdvUUgT150gEqD/T9c69zbTXh6fxiKMdnOyV7GN+zAFsaNdI0HkDu7f3R7kUACrGHa4wVAWZtAAJJPQAa1oXZn7MwMr4wgk/DZBkf5zpm/wjTqTR/hnBsPw+22SMwX9pfu7LpsTIgf3F99dapHav7RS6taw5bIwhrreF7kk6KNO7t7jaSOlMAv237cLZizhChdCQWgFbMaAIPha4OuoWNuVZpiMS91y1xmdm1LMZLRtmPTlFNgzAifSI/rTzJ6T6DSPbelYDQSD5n6eQr0ppJPkT/LqfyrpUkaH9afSn7WFBIMbbdB00pAM27EmYgbidz5mpot10LP8APz/nTwtQNt/1tQOhi3YnoIp0DSAYEgn+Ar22TMGJ9Bp5093YjXYHny86GMYvaD+H9KaW3m855jX2/rT5t6669NunvrXITckDXrvSA4I6/wBf9aIYLh8qbh1A2/MnXlUa1bZ3VBoWaBp19ulFe0NlLNkW0YFmAEDU5BJLHTrA96znvsdGFJXN9xWFUsWbXxa7gegildtgwPLf5bRzqUE01BHMA9Ov8qj2rOv9Pf1/LatEjBu3bG7Vrf8ApyinL1rnA9B/CnbNmDpv+Xnz869dPpTEQz01kxH66UxbYTHUTFS4AI061CgTFBI75+2npSW4QY0IBH1/jXHcakA6Az1/e5V2HgigBfewQSRsY608FkHyAJ8gfzqPnEPGmpqXbdc3kyx9KBlz+yPjBTEPYMhbqys/iSTp6rP/AEitA7Z9nxjMJctaZozIf7y6j56j3rE+H41rFy3dTe2wYa9OXpy96+g8JiVuW1uLqrqGHoQCKaEfNWN4XcsyLlp0giQylf8AyGvSoRtdJBG0/ravojtF2ts4R0TEJcyXAYcJnXTcEDUHUcjvQfJwXGf/ABpb/wClj/4kmigMStsY+Gva2v8A/EWBOqm8AdouAj2JUk/OlRQGTT/GPnXTaClSpAIoQRp+vOlbmYHPbl770qVMDQey/wBmgIW7iiTm1W0DoRyLsOXkPnyqz8Y7QWsLYJgpaHgQIILER4EA0RYnxGDSpVQGS9oO0t3FGDCW1MpaXRVnZj+NvM0It2SxJ18zP09KVKkwHe6jb6e1eOmpBHoBy6z/AEpUqkCXYw+5bWn7bnb3/wBeulKlQNHeHg+ZH+lSDoNun9KVKgZxkIMgak6xpJ6eQr0g6jX6DbXrpzrylQA3BObkeX5U0s7DXl7/ADpUqTAtPZPhMq154/Co/wDI+uwoHxfG99fdssKPCsGNFmTHUmlSrP8AuN3/ALaB9sH4ddSR1j661ytpiTPLQ9RGgI5UqVaIwHEtnf2H6NeZZ+v6FKlTAjNby7jfb3nz8qh3k8TdY5UqVBJ6wjLGgIX6xNdC2R5mY/UmlSoASWvE+nI17YByodob+NKlQMf7jf1rXvsu4r3mENo72WK+qt4l/Mj2rylTQif2/wCBfesFcUfHbHeIdN1BJHoRIrCFtSJ+XT86VKmxjiFgNCQOmlKlSpCP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5" name="AutoShape 24" descr="data:image/jpeg;base64,/9j/4AAQSkZJRgABAQAAAQABAAD/2wCEAAkGBhQSERQUExQUFRUVFxsaGBgYGRwYHhkgGhkXHRgXGRweHSYeGBkjHBwaHy8gJCcpLC0tGB4xNTAqNSYrLCkBCQoKDgwOGg8PGiokHyAtKikpLDEqKSwpLCwsLCwpKSwsKSktLCwpKSwsLCkpKSksLCwsLCwsLCwsLCkqLCwsLP/AABEIALcBEwMBIgACEQEDEQH/xAAcAAABBQEBAQAAAAAAAAAAAAAFAAMEBgcCAQj/xABEEAACAQIEAwYDBQUFCAIDAAABAhEAAwQSITEFQVEGEyJhcYEykaEHFFKx8CNCwdHhFWJygvEWM0NTkqKywlSDFzST/8QAGQEAAwEBAQAAAAAAAAAAAAAAAAECAwQF/8QANREAAgIBAwEFBQcDBQAAAAAAAAECEQMEITESE0FRgZEUMmFxoQUiktHh8PEjQlIVM2Kxwf/aAAwDAQACEQMRAD8A3GlQnG8Tuq1xUt5iqZlOup6RGp9DRO1ckA66idRB9xyNA2qO6VKlQIVKlSoAVKlSoAVKlSoAVKlSoAVKlSoAVKlSoA4YV4BXZFeKtADVyzUK/aIopXLWwaYqAxU0hNFGworhcKBvRYUQJrm4anXAOlRXYUAQHY1GuXKm3UqDdWgQw96od/HMjWyJI7xc0CYEydPbepb26rKpiHv95cXLaWcqkx1AJHM+tOMbEyc4RVuNmMgsY+IksQWJMyBrpQjh1xnxSkjfO09BBAHrP0VancSvhbZH7z6L6swAPL/WKD4cstldgzd7Mcg10rp00WBRwPk4wqrbW5evNCfec4nYCCSw6lgqgf1quduME2a2zEg3CGCyfCHGYL9ROm9S+21+4/dWVju3dYP4zAQEHoIIFSvtCw5bGWba7KZPkFyj+BqSmRu2mDu9xhkFxEthBG4cEtrruZ0hRG1WDsB2VtWrCYh/E7KSobXIDOvmzbk+w83MNw1cmNvZFLWlKW/CPDFoZiB+Isfi35V5hr9y9as2cK4WyoW3dxB2kAA27Q3Z5kTyo7w/tojYbFWMs3HUMWYkGdJYkfSKVWgcAw9vwCzbMc2UMTzJJOpM0qdEtJsMYH7R7LO4uKbSKYDkgyQJKsqyUbyO/WrBw3jtm+me06svUcoiZB1ESNxWI4DidlWuWL1pDbvakKDKyJ8LkeF106qfqO+J9mraEGzjly3pULcttMAfDdKqRHnlANI02N6DivZrLOBYTEd2LS4pYXVra3w4uA7qrBlu2ZGy5Yn94DSpNztXiMNcWwA1yWLDO0PG/dnvCQBA1aSoBBB1oFRoFvvcwmI5xFS6zbhv2sM11bb2ACbmUkOCAsH4IJFxpA2MGfMCrGPtAwojOzISAdVLDXlmTMpI56/xouwaos1KaEcP7UYXEqe7v22E5d8uuu0wTsflRKxbVZj31mgQ7SryaYtYklgMpAg6+hj670ASKVKlQAqVKlQAqVKlQAqVKlQAqVKlQAqbuLTlKgAfdWoV0UXuChXEr+Q29PjuKnpMmfpHvQJkG7dqNcaiz20pkpboEBrzkDQTUa7cII2nzHQ66c+X8hRfGXFIIXSFJMAzEHYgabHUxQPiVzJaAQQWIVTOus6yZO/5UKmzWmo34gPE4lTdzXZGW6sACZYMxOw5beRNDeLYZ0w11lPiVZYkzAPemB+uppnHYQWr7XCGY2kaF0IZhJzbT+8Z6RRLiPDj90xSjV7rAa8yVWQPISdOgosngBcYOW7w63kdhZWwXhdPhRgqk6FjrVtGFPf4lrhU3MiKIgi2brNKKeZiATz9KifdQLmZs9y5+xFu2HYwCAzqomG8IEsRA8hXWBCPjCSWu3GuhmKn9naI1ySBFy5AidgBpQuRPZEPiKFEdcQzLbe67DDppcvkt4c5E5LW2kSaI9nuB37t61exEW0tf7qwgyqgA005em/U8qN2+DWu+N0quaPiP86L4S4rDMhVl5FSCDy0I0pLkGwfijLt60q5d9T60qsgoXAeCYvFK90G3eQ6yj25BP7uVYKnyIHlRu12ctLmt37ndXQZCl7biNNY+PrqKg4vtGlhFZHVrueO9s2EtOVKsDMrG8ac4NBsX2juYxe7d2dcq6X1tEgwc7Lc0Ka7Aawd6my6Q/cwS96WUlwrABjnUuIBiDBKTppoI3rviPEzbZfuysqtMkhXNtp1yXQA5XQytwkbjUbF+EvkFuz3ds22V2KG8161okrkBzPaYnkuunPSgt3Atbvk2AFa6GAKqbi6EZgy3F8LA7sNue+pyHA53BxCZxZtZSURg+dLjFtS37MhFzMujqIPQUO+9ZZKWw6Ld0R3NyQdMuqjP/igTESdIveExVvDYZgqILx8BUKLP7rmXtsz24JUfCIMxCzQDgFtfvMXiAt0KSjA2SJ1GQkshUmTOZDPwxUl2Q8NfyHRVthswYgEyDqJPKDtuQAJLDSpr8WNmMRhny5HysrsyuBOjMinu7inyGmkjmHOKBcLibrg27ttbmQWjbLZTlSAWcKux1h/PWmOL9jyAmJZ0Cm3r4ihjUlIkhgs+GGaY0nSbJ35CmC7e4y1aBDriBA6OVIK+F8uqggkZzv1otwz7XCbea7Y+Ge8yEiNogN1BneNNCZrPcPhbs5fFmdE+MEeA6lQWg+EIQSsjryqQvC3PjayBbJMtJXuz0GZpUnltm5VNjaNXwv2i4a4CH7y1/iESDsR7QffyovhOP4ae7F1VYBTlY5SM8wDP7xMiN9KxjjPCWQWy90hOTuXMTHJj4eQ00PnTN+69pQ6ufAdQJJTkCZBC8usaUNhRv63JOhBEe9em6JjX5ev8qw3h3FshD2rlzQjVYGYmZDKCADGYbA7mCaNYb7QL40F4bFj3gVm30UGVVj0gKY5MaYqNazV7VIT7QgqIblpWczqrqABrBM6gmNqlYL7QcOzAHOMwHiMMF01DQfCRry5UCottKuLV0MAVIIOxBkGu6AFSpUqAFSpUqAI9ywTzoTjrC97aRrgFw5mVZgsFjNp+8BIkUepl0lh6H/1oEBbuFbzNQLtthyNWe9Yodi8KRrGg5/xoEVrFYqFukJna2oMFsgkzlDGRuesgdKAYvEgHvIIKmEB2DFZYnqBtPWhnbbt0ieCxctHvARmIPhjTb/iTrBEAVVbvaR81u6tx7gtZV7oBYaIkDViZ3k6+dT7vfydFda24RdDgJt5oJd0cKDMnMU5fiIkn3qStkteMwCWZRr4VZ86DU7nbQCTGgipfC3Z4ZxlnKOR7tSPEY9jLHppO1c8d4rh8LbGJKi4VzG1Lc2JIYk7E9YnkKpmQ5wjAvnuuygKyshLQXcgAAmNLdsAGEUknmalYRLVtrVm2ADbDOwCxErA5QdTyoN2K7UXsVaxBuoqBMuTKpA1LEyST4tBp01odxftNfChrbgmCpYiQgMGEAETod5OlK1Vipt0WfiXF7YLWu675iBKmAgmYzE77HQA7U92dBt27gJVUtgBURcqpuYE6nfn9Kz3gmNxd43C5t+Egd6/hmAY0Uee0jzqyYXj3cYdreYXWdpLZco5eEaxAjcsaXxQmpKVPgMNcHX6GlVU/tLEnWF/6yPysMP+4+teUWx0gVxPiNq1aW0cKjO3/GLFWMzBUKsTOkbVKwuFuFFIdNQNGtDTyMEVJxfHreLs2muWgbiTmLSsEGCFA1Knencdxi5cUZbasVMfGFOuUDVgfqRVKm6sm0AEwRa7cUlSymZMgb8gDpUgcPuj/ln3I3/ymopuXVvkm2QXAkZgQJgTmAI5bb11j8fdtEDu2eRMo0/OEMVfSZNuwguCLKe+xGHtxoiXb2rc4UG1oum50mo9m5cw4lP2csCcrAgkTB0339K8v3LeID23L4c2WGW88Mt0T8LJoCNNMskcydqe7W8UtKbS2LV1wykvl8QUggKBudRJMnnUKi6dI4xJu3GLuLjFoJ0QgwIBy540Gm1FLXaC+LJs5MqMIMWsszzbKcp9I50IPEyMolMxAABcKToJ+JQBHrTpx9wKxIXwiY7xCW/wxufKqUSOpom8G4kbU22UNlzFSRclSx1ZAAch8woFc4fjjDKGGbK8hhIuatORYBDAmPDE9INC8Pxgqxud220ZZE8td9qI8KxtoWb4u5PGDAPiYazoBJHLxClJNKzSMrJHFu0l1oRLXe3HVgDGiZROeG/3ZBaZ3nziqre4obKMUtoSFAcNbSRMDcyZncxqDViXiIOHLW80KcgMFdhIG3TpQHHXj3TnKrEgaPEHpMkCPKa4J52svTW3/p7WDRxlpnkb33dfDuBV7tm7+AWrRBJjXWTA0Aga6cq6s9rmkTbIK9HBj/KRI57mpfZZLRa7cxFuxbAQhGHwq28hgzZXAMg+VV/jGGTvrhtNadCZBzAQJBgzlJO4J1ruPIDNvtuwcGCQSDLEDbqDM9POi2A7WrcuZQzIzHXL0jxQARGgncTVFu3wGU91bGUzAlg2ux8R05aGrhwlrFhwAgFy4i6FwTrqVAYyCdNhyFFA7SLtgO0l61lyXAAg0UwB4gZkCF1+LbSYmIItuF+0N8/dPZU3JUQr6asA2sEE5cxGvIA71n1ruzbl3a2FjVEDmc23w77ipGExQXEWo28jP7pGc6AzI2g786nqV0Lq2ujY8Tx+xay97dS3mkLnYLmgSQJOpHSpFjiNt4yujTtDA/xr517Q8FdbCWcQ5ixZe4SJfPee4y6sRKoLarBIA311mvexHad8OP2RS29wmQqqBFsaGIOb4iJNUB9IzSmsFXthfvHxY2/bzFmYgygSdMgSHknMN4GkGmsN2+x1mw4s3Ue2HzG7eklFZoQIrPJ6xqfKlZdbWb/NMl/2kf3T+YrIeG/ajiksks9m/cPOIGs7BRtAnWpVv7XLmtw4dWGUAZWIOhBadCBqxUa6kCmSauX1Eddfka5xK5kYQDKkQdjI2PlWQXu2v3vFMLlm+lpQNFkMpTQz4QfEWiOWSedOca7Q4W0BkXGFmByzceAwEqCuhIMGSNh1oDvozOx2Zvs11MQFTIWTNCHLcVlzLmXUDKTzirHwbs2lu7nz5gFlF0AzbRmO23PrUvg/Dbz4hrhnIJDGZBbQRPM07xrhKLLaow/eU6a7yIiaxdmypBnjvalrGHuNbCllyDOJZRnzCdPjgTpWR4rjN27cdu8ZjzOsMoMfCdo5aaUdwa2LVq+95zccwLSN8JGYlm057RPnQfil20uU92h8JUd3eBgDXUDWdedaJkJXuma3guN4PCYU2++Ukkt3YgsPD+FZIB3LN86ofHu3wYNYw9pFQhBnnXwTqoAAEk761V8HcWHZJQkQBAbQzmJ00AHMVEw2HJfIklmJ1nQgcz+dPkVVTsJnGvJa02VgviZmjN5KIInzq/8AYntL3tju3W33yN8aqJdeRkbkGs+tcVyJ3Qt23IM5mVfkDlBj11q28J4Q2GxCEC2Zt5pVm8OdQdVMQ2vmKS2XA3u+T3jvay4uIuKGOhA+gpVVuI2zcu3HBEF25gbEj+FKmSFMTYw7qvhe00mSCGXlEiCRt57mncIuHtW2BBvaglmWVXloCoOs0N7892WbIpMjKp+UAkmadwWFuXEKBHzRE5WYbjmFJ96HBch1yrp7h2/iLTMGS2kDQrlgGeZFSGvKTrbte6z6b1xa7K4shosXTtrlKz6ZgKJYHsziwwzYPOOrXkQjygmKiXGxPSmnYFfE4VO8fPdt3ycmgVkAGQ5wo8Q00+e1e2OJobYCv3rSZLJBEgQBOv8ArRxew3ECz6YRbbSMrhLhUEfunu2ZTtqrTT+G+yi8TL3rK9Mitp5nRZPr86Kd2XDeNPYr68VygCF/6V9prk8fy7DcZtAo3n+6elXBPsmBMtiW9rYH1Ln8qmp9kmHMEvfaBGhQcyeSHrRTJqJSn4zluJDoGMDxEeHN1iNNjUPimOJS4q3lLEkkW2PIzMwNDAO9aYPs5wNuS4Oog95eYfSQKS9neFW/+Hhvrc+ktVCoz/sxjmNlc7E6klmM6GRBJ9jUfjmPtKjxczFhoIEzPkTAHWrp2xxeETA3Rh1RXUApkshQPEJ1yjQgxWT2+DM9hbqBmJuMrKBMaLlIjXeQdOlZzxKdX8zswaqWJNR71RYeBcPxX3S7lt3yWuIQFttPi0cxHi8I1jTSm8d2Qx2IvO64S5bVjoICDKogDxEanf3q/wDBO2F77tZDWhnVFVi5MkqIkjzifenn7UXztkX0Ufxmrs5e+yi2/svxzhZRRoZm6m8nLMFthRT/APFGMe6r57CACJBdifXwRNH345iDveYekD8gKYuYh3+J7jerMfzMUWFj/Dfs+e1PfYhIgRpG258TCum7KWO8z3MeT0CZdNpgjMdY+tQ0w8nRRP1+mtFLHZq+wB7sqDzeLY/7iCfYVCiuptcsrqdULGcKwLIEDXlATJ+yzJK6+DUaLrrETUTCdn8ArJks3S0mJuldWidn8qMWeyw/euT1FtS3/c2RfzrrHcJWzbN1RBtlWzPckjKykwqqBy6mt+iXJna4M77Q9psQl4pbzFizeC4hYp4yEtrMyAgXWSPEY0FFOydxktG7dCNcvMd0DQF0CKuqjbMQBOoq04z7vdLtbh5LeIou5I1gjUaREjc1V+LYO+Blsph8syQUChjoAfDrI1/e5nSuSWbTwk05JM71h1WWCVNruLDheMISAcQlo+SZI8icqhfnU/FcNF22TcdntTq7XTl021KENyMLJ0FZh/Z+LzS7Ezy7xiB6ZmNT7WAxAHglfIMCPlMVpHVYV3r1Mno8/wDi/Qsdq9bsX71yz4mv7sdlCkgQsCP828TGoqNxK8SQ7sc2+adR1AgQNJEdDQ6zi7tsjvrLFZEtb8WnPSabbi6GSgBjWBMjyIOs01kU+HZlLHLH7yryKl2kxpGJuBXbKHJXxE7wTzoX98djq7QSCRJjfptU3hXCXxt9oBIANy4eSrI1J6ZiB70zwbD5sRaQifFr7b+2laGZJx6ZUBBO6iPVSZ9qE5TI8zp567UY4xikuGFXIFYxrM8hOmm1NcI4E168iW8zMWGgUnnvTclyCg26OLDBb2RoQKxky24nSPPaomLus1wkT7jp7VpL/ZDiFKnvMOxFzvGUuVbWIHiAXTn4qb4r9n2NDBjhnMblCj+uiMTt5UlJNFyg0zOMPdLPBBM6QBPrVksdo8RhsqsO8TLCF5BjSOcxEDUU1xXsy9u5mNq6uomUYQeZMj866voFZCCWzEkkwPh20B01k1LyKi8eFzlTI74sAnwg67yfelUBr5k+p6Uq1jdIU+hSaR9FfdBb/Cg9k/lUa9xjDp8WItemcN9ASay42STr9dfzpxLVZ2ZGiN2swi7Ozf4bbf8AsBUe525sD4bd1vXKv/sT9KpVqxJAAJJ2A1J9ANaMWOy986sgtjrdIT6HxfSpckuSowctkgo/bs/u2F/zOT+Sj86jXO2mIOwtL6KT/wCTGvR2eRRL3gf8CMw+Zj8qaa3hlOgvN6ws1hPVY4cs6sehzZOEeHj+Kf8A4xB6ABf/ABX+NRGxN19DcuPPLMzfTWpicUtpr92VhyIcz6zqPpUjh/ba0XZVwqIEIGjEk6AnMRlDa/lWXtkKclwdP+mZU1Frf5or/FFu2BmfD3VX8TIVX5mB9aD/AO1QG8R6/wBav+I+0rCKfFatEjomfX2MU0n2r4AtJsLPU4cfzrSGoUl7r9Gc2XTLG6lJLzRWsDjrd8aQ3VTr/QiubVrLaFu2ACZhQNdzJgfnWhf7Q4a4wQ4W2SBMC30yE6rI0zrIn96K7F/DGStgoTqcpK6Zc2okZQFIPlI605ZGuIv0f5EwhDhyX0/MpWHwr5VGVvhGmVp1A8qL4bsriHE90UX8Vwi2P+6D9KseFxlvLAF4DOM2VWPjSZGYAkQc3PSKCduseMRbVcJibVi6r+I3CwLASMpZgSpny12NXjnfvqiJ40vdkn6ELidjD4TL39+SQTlsL3kAdWYqo+vOoqdrsGl4WhhnuEx4rlz4TrIZFCgnbSedc2+M3bCWbd7D4XEs5C94TbvF2IkqJIFteQECepNHMDwKziLjvfwotFguUqQNvCVyKY2jXnAFaznCO6JjilIl4TtMhH7Msg/DZtrb9iwkn1mjPF8Hhktq15nURLHNuTA8TztsBDDc1At8JvIptW7gSwQRouVoI1nQmfOaE3uzBGZHxeKu22AGS4xIEGYB000AiDz66Yy1y6X1fd9N/Q29hlaSqV/Pb1CvEnJvqe9FpRJER4pA0csQCoKnaYlue0HEY3MmW4GyuozgqrrqAWGwOnz03qV9xVgASdFygbQoGir+FRyAprEcOIB1SIA+Lly868563LFVgTaXN7/9np49JibrNXwrb9+ZAwnDkVfCZWPAAQpEciCD+dRTctuGjPIJU6roR109D7ipDYURo4n1FQjmExGup8+X8B8q8Ttebir+Xqe/HD1O1N16Ee7b516h8qlYbtSuGhWNtWPiXNJhhIFxeQaJHy6CpKdq1cgqUJhx4bhGjuWMQ2YEExPSuqODH0Jyk/wswnqMnW4xinX/ACV+hADCP0feouL4fbu/GgPnzHod6ONx9lk5V66ZlE5rjQQD4k/aN4DpoPOYz9rZAECVK6hSD4ECgGDrsfP2AAcceNbxm/Rg55pbPGvxICcG4c2CvPdw2Vs6Mly3cBKurbglSCNY11qrcP4K+Fv95eBy5TBAkamJkbDQiTFXdO04EeFiRHlsPXc8zz2qNju0YFshwFUwJMDbWNTz6CvRx6pxVdXV5HnZvs5Td9CivGzO+H4G7cUMLDOpfKCDBLCDAmQd+nOrBwDH4fCXA12zeB31lgR4hoUZSAYOo6H0prF8bsTnVXzAFgyQs8iQZho2OhoXheLu0raW665VUyqGFRXCroh/E2uh19CO+Mu1j95OJ5M8fYT+5KMvqaVw/thZYAWcZe0HhtveW4J5eG9bzabwOm43o7Y45dtJmz2rjvqSbToeoObPlIGh21PpNYJ/Y97KSbTyTzHuT+vOjHCrNxMOtxbl+2CSJViRHXKPlFZywye8J/ROjRZ4qllx15tX6ml9t+11zD4RRYyWbt1h3jJc7/YExLLA1jTWqtju3yMSGVnywoLW7TZsumZjIBJido/Omlw9y7aBxLG6ZJt5gF8JVYJA3J85orw7DYRUPeW7efxEeARpbuAKSF/FlbTnl86mGaCl0NK16Gs9LklDtYN0/Nld/wBpMOde5T/+Fr3/AHqVXHhtvAG2DdLo8tKqpgDM2UeGB8McqVdHb/FepyvSNbNS/D+oIwfDLl0yqws6sSFUerHT2GtE8Nw/D2zN1zeb8CSF9zoza9IoM2IYjc+EbTOUDU9QANfLeg+N482qqSBz5E+pGw8t+vSs5xzzdJpL6jxy0sI3K5Pw4RdsT2vFoFLXd2R+FBr75dTp+I0AxXactubh+S/xJqs2uIKD4iwH9wCfqQB9alXeK4YqAqYhWkeN7iuI5yq2lO3Q1tDTwjzu/F7mGTVTlstl4LYIf23/AHnX3/rTq8YfQ5y0dTP561MbAcPxAVcPeCXAP3s/jOgCgMAQZkyJ5ac6EcT7P3LEZgRmnKd1aN8pHxe0Hntvs8aaprYwjklGVp7hS92iV7bLlCMRGYbAcyvnGw13oUWVbHdqXHrMwTJ5R5QOtB7mKmfr+ufrXg4gqqWZmkHQDn7iI+dcctNGK+4u+6PTxa2c2+0e9UnxXj5jRBGsMFndhl/OuTf1kQYPr/rXdzilm4Ia0wP4kOv9feo5VB8L+zAqf5fWuiM75VHDkwpe7JSX77mHz2ovMjJKKGVk8CKmVWCgouUDKug0/rUv/ae863FJULczZgqxJdQrONfC2URI5EjnVaQ/rf6jSiOFbStDDp8SyYXi2IfvLnh7shluDI+X9oZbPlZQCWkg5h8RA00qVghjrV1703SzMWYtYYgFjmOmyzNDuCdp3whORbZzfELillYR8DCRKzDbaEAgjUEni/tLvOpF5UMlTnynUoIDSrRPWmTSCfE+IG8MuJw2Z1AMtbZCsmAdxEnSamdn+OPhMy3bNzIAGyhWUwZHjNxmIUmNoBiOZoTb+0W67ShsiWzQATDG8t4nxMTq6jTYCYA3p232yuqpVBbRSpEQzfE4d5zsxYMRBU6QSI1mgouFz7R0nKcPcB2gkT6QRSbEPij4bLKW+e877D51mmM7aXGxd25m7tmYSElRoF5EnTTYzVnwnabGXUEX2CEbwFJ/6QJ9a5tQ8Sj/AFeDq0yzOf8AR5LXe4etv/fX7VmORfM3y3n0qrdouMov/wCteFwbEMpWPME6Eese9RW4VLGc7sdwZk+0TNRLXBmuNltWs5iYAzadeem1eb7Tpk+mEL8vzPXWj1Ul1ZMiXn+QKxXahxpnHnk39NUinLHGM+ue56EL/BKnYnhN204V0KExCkZZnpESOVOngF5bly27rba0pZy2yjw7FVYkeIbU1lg3SxL0/Q19klFW878ef1Bt+/bf/eg3I+GVClfKVCkj16VDxfGMJ3Xcd2iidwFDzPO4fFvO5202oje4X3Nwo0ErGoOYEEAgjyIIO1Vq7wc3sa1obFizHTRYzM3lp/Ct8GocpODSVHPq9HGEY5E3LqdbsLL2FJcA5xMZQXDzmiAOo1HMeoq6Pwm3h7Zs21sPkGa41vMYJYJlJJhjJHU+elAn4pawyjM3dhWAWPFl/eUCJiAQQOlOHt5Y7pLQveDNndRbKyc0gZsstprroJEbVy9eTMpKcXXdt+/4Ors8eCUXCSvv3/f8jV5bYxN2wDD2zqOugkjUzBMUL4j2MOIee9M8lMQPIdKE8Q4ibmOuYizm8TkrpmMEREHfTTWi+C4hfuoSl1u9B+B0QAidTvIolpcmKXXikkq7/wCAjr8eeHZZ4tu9q7/DvIH+xPdznLFFMlIO+0zPhXrz0HkReeC9n7HcKWVWLAZYu20VZI8KqZGblqJnaDrXD4sW7Za+8sqS1woFtgdZ/ePIKus8xvWc8Z4/c792tZLSn4BsYOxzbGfLTWt9O8uR3kSZzan2fDHpxtxfftv8ueEWX7QMPZw9sra0uHwlRc7yJ6+EZW306chzAcNxl3uBayoqD8QBJk6kKAAvqTQ+xiWcA3CDB0iIHmKJW39f108/OvQxwUb2Ss8rUZnka3bpd5MXFsAF0MCAI2H5xU3A9okUWxdwyXMjEyDlLA7K8AhgDqNum1CGgCT8uX82ND8ZjW1AGX13+Wwo7GF9Vbk+1ZelQ6nS4NDwvazh2X9phXzFmMBUgAsxVR4hssDblSrOrPDsQyhlS+wOoItsQfMELBFKr6I+H0M+2yf5P1ZYe03GsdYtfdrxFoXB4rS9ypjQjMLeoB0MNEx61VrOIRVfMmcssKSSMpkS+mrGJgbSZMxBO9tMYb+LttcLDMoVne2qGM5GYhdGhY+UcqH8W4dbt4s2rTF7YK5XOU5gVBzeHSDO1ayVmRCW2qSXEkCY5Cds0ak+Wm+tef2w+uQIqjkAoP6+dFuKYA/c8M8aOzksOpk6mCRzj0NDsJhsoFy6o7osAUzfGQCQGghhymIMHlUMpI8/tEExdtqRsSsA+8aHSOn8Ks/BOPRFi8xu4e74UdiAyHYIWbNkAPloYI02rGPyG6e6QohQeESQx2aC3iylgd+m2gri0v7FtTvIncageh0PKmhNEvtVww4e+yzInQjZgToZgSdCDpupoM7iDImKt/bs5rGDuHRmtaiHB2Qz4pESTqDzNVHDYU3PCDFPpbdIVjQxR2Gg6LpU7C4BLmudj6xpUvhfZK/ccG0MxBmY0HqToPejPGOyGIRQHtIzXGVQ9swJYxkbQROgE6ab1ql2b++hXfBXMVesplgd5AI1JUCDyIAnc1xf4kriBaCEbMhM+/4qd4l2YvYcA3UKztLKZ9ACTHnEVHtgAcwevL5AfWTUSyPhJIaRwrXDsxPrP8a8+8nYjWnl7w7Qf8OvzG49xTzYK4wll0AOp0j+lZARlcGiOHxRVHPfMrKJVSCQx/DroPeh4cgaiR1BmKdS+hWGBjTUGfXQ0DG8RxRrhllWeZAgnQDXWK1LsZxa0zC67oqW1zAMfibZEgSSM0TAMAHrWZ3OE6BgQ6nZlP0YbqfI+005gDctGUOnMHY1z58Cy0+9cHbpNT2XVF8S2fib7gL3e4jC4gMrlwyXCs6vbttrqAZZIO37tBuGYZ0XEK6lGbDMAGGUmWt7A77fSqZwDiNpmm8HAjUDblJkayBMCN41iZNW2wzKgzTCjMZEkzazaFhExdA5eJfbz543tOSppt/SvA9bHkhvCDtNJccU2/Hy4LLg7YRMOLpE2XuYiJByoqjKm8S1wAhZ5cpqM2MslA+cF+4uWWFwAliIe0xUEgg6r/lE1Xrdy2iiSCZJIDQIzKYBDTGUFYj94knQVBxHFsqxmUDTe4OQXN8QO5BPvHKpjk2STX1v4G7wptt3z8Eu++8McTupcum6p+MBmGvhbYqCd1006AgcqYs2ksm5cVVN273Y8eqhFIJ0G7MQu+mmx2qr3u0RBk3LJ+v5N+Qpninam/aYI1tc0Awy3FMH4dCeYrKGHP2nXCtzoy59KsShlbpfK/oSOIYNr9wvduFyWZiQuXMzNLNzjko3hUUcqfw3BkGyA/4tf6fSq5c7Z3fw2h7Mfzaol3thiTs4X/Cqj+E11yw6mfMkv38DzY6nQY3cYt+X5s0SxgtOg8tB/KomL7TYbDj4g7fhtwZjkW2Hz9qzy7j7t1SXuM0H94k77aTHWo6WGYFoJC6kgEgepGgqYfZqbvJKwyfbLqsUK+LDnaDtNcxLAkhVBkWxqvkTPxH19ooQMWTKkCCZiICnqoHw+mxrgOOUn6VyLpnkB0FenCCgumK2PEyZJZJdUnbCOHufSiOGxGuvL9E0Ht3I1/WlPYTF5dYnUadecem1aGRY8fZNru1gm/cAIQCSmf4EA/5rAgnoCANSaHpixh2up3dq9f0CtPeJa3z6EZXcaCdQNdTzgYjirh2bN42BBfmM3xkeZEiehNSMPg0a0LaFzdLgMoGhBAI28R9B030ii6BKx1+NYpzma85J5hdPosUqltx65h/2K3rhFvw6DKNN4DKGGvUUqB0NdpGdwrlmJQnczAPT3FSu0Cm9bs45BbUGUdbawLbIZEjqQ3LQx50UucPBkEaGhmGS7gXZ7aLetMCLlthmBGuh589/mCK9TU6WXvRRzQn3M54SbbhkuZvu9w6sslsOx1OYDXu51zAGI2OorriHZRg02LtjFW1/3bq3SNCCAPM9YpcN4XYvXAbF4A5fEl0922ZiRlTWCgGurHlJ3jvEcBuIC9y14BlAuNaJzFtoYFcwJ2Os15lNHRYxa7KOWL4i4lpWUKwJzO2g+FQPE0qG9ai8SCNmWyMtu2upYyTGiifxsTMbfI09ieH3banvLbWwRsEFgH/EzgFvTWhz8Ruugw9lMobQqgJNzWRI1J5fIUgIGLxjuFt5mYKfCskxmico84HyFat2M+zVUtK+I1doOTYDoDzJ+lCOyHYIWCMVjSq5dVRiIU8i52LdFH9KO8U+0OJXDLmO3eOCAPNVOp9W+VUpOO4qsudxbGFtZnKWkG3Ieigak+QFUvjf2iF5TCplH/NdQT/lU6D1MnyFVXEXLt58952uN1YzHkPwjyEDypxLXyqHIdHFjBG9dm7e1Y+K5czGPM7kjyq92fsnw19B93x1u40ajKpBPkA2ZR6g1SwIo/2d7HXsSQ7Du7U/Gd2/u2x+830o5GB+2X2cXcAguXO6KlgqsrayQTsQGEAE6dKArdABB1nTWtZ7WdpMBh7S4ZsP96uW5yrdPeBCebuZOYwJVdttKx7H2u8uM2VUk/CgyqOgUchSEdXMmWIAAnl9KEXrMjQqNdv0Kl3OHdZPuaZbhMnQfWgCPhyynRl9J38qO8LcXXVA62szKDnghZIBYHTQbkaHShh4P+gTXn9nFdi3zn8xQBpGG7HtoEvYe6J/dLDmRIGsjT6qNZprjPBblhQWRNY/ENGBKmSIOg1g6GOtUO0LyarcdfSB/Cnr3EMTcjPeuNA0mDHkJFOxj3ELoDaC3HWCRy13ojjOC4MIO9xtssG1NgZpX+4IGvLXn5a1XMSjwSzGB5L/ACqLhrD3ASSY9v5UgsivoTB0B0MQT0McqJdo+0bYvu86jOiwXBPjJJYkjkSST/KmP7O15/T+Vc/2b6/r2osAblr3JRD+zfWkOGetFiI+Cv8AdtmGUxyZQynlqDodJqZjuM3sQYuXdNPCAEXTTRUAX6VyeFx1ro8KPnQBBCmtM7N/ZPh8fhDew2MJvBdbTIFyPBItuc5IUkQGAgjXqBQ14WfOtq+wnEKtvE4eAHzLdB5sICkH/CY/66aYzEL2GZCyOCrKSGU7ggwwI5EER7U1a29DP5VqX23dkzZxS4pB4MQPH07xRrPTMsH1DVl7xGmhpiCGFIe1ct+Kc6voJ0VW+Wp9KYtcUKgqJ8Wp1I1WchB5QSSI2mnOz9m3cvKtxygOggDxGR4TJAE9eoHlU7E4E4Z2V7CXrTEkbzppKMIaNR1HXWlW4gcMQX8TO+Y6nY69d+e9KiH37B//ABnH/wB7D/1r2mUXR7dNtbq18M7D3rur/slP4tW9l5e8Vb+Fdk7FiCFzv+J9T7DYfKfOvfy6zHDjdnFHFKRlmG+zK5izmNsW1P77Sk+YA1b5R50aX7E7OUKb97zjKB7CNK1FgBqfU/zNVDj32jWLMpZHf3NfhMIPVuft868fNm7R3SR1Rh0gW19jWCty1x7rBdSWdUEeZVVge9QMZxvBYMFMBYR22NyCF+fx3PcgeZoLxnjuIxbTeuHKDog8Kj0XmfMyfOoC2vL6fqaw6izzG37mIfPdcsRsDoo8lGyj2rwYeIP1pwW48q9J5f6VIHipz+tPYXBtcZURS7tsF1J/pHM6CivAOyVzFAuYt2V1a6+igDfLtmP086uLY3CcLteBXLvtsLt4aeIf8u1qfEYOmgooAVgOyuHwSG/jmVmUgm2NVQmIVo1uOeSAfTxUI7QfaE92Vw6tZU6Fz8cfhAXw2U/ugknmaE9oe0FzFOGYBEWRbRT4V6x1Y83NCxb679KLAZZOup/nSFvmfb+n86kZdNfqdPf9cq8tWcx8usEE+XkKAGVwknl6/rn51ITBhR9alJaAEafKvUtTSAgmxzrq3gRuRHQGiC2djyH1pXvr9aBg25aExvp+h5/KukwYjUD3/prFS1taTpIpdyTtr00+W9JsaVld7QKSVtqN4LH8qI4fh4toqgSY/PrT7YP9prvuf4Ac6cc7Tt+ulTF2rNMkOh0DzhtTpOlJsKI2ipiW9Tv+vfWnO5iOfz9KoyoGXMPz9/WuRh4OmvPaiZtiB5aUxkny5UxEfudNqf8Au010qnepNsExt8/0aAIn3cf0o12N4qMLjLV393NkfplfRvlo3+Wh72+tNuB00/P+lMDfO2HZxcbg7tgxLCUPR11U+k6ehNfMmO4TBKsIZSQRzBBiD0IOlfSvYLjX3nA2mJ8SDu39V0BPquU+9Zr9rfZwWMUL6jwX5J6BxGb5iG/6qbAx+/wpxtrRLA9qL9oBXUXABAzgkjSBrzA5AgiiZynXT1/hXPdA7DbzFCYqGP8AalTqMPHL4jy0/DvSp77pOsD9e1Kiwo+mqqvH/tEw9iVt/t7g5IfCD5vsfRZ9qz3tD2vxGLkM0W5/3aeFfLNzf39gKEKpA+GPKhsYW452oxOLP7R8qcraSqj1B3PmZ9qFC2Pf1/nvXdvUUgT150gEqD/T9c69zbTXh6fxiKMdnOyV7GN+zAFsaNdI0HkDu7f3R7kUACrGHa4wVAWZtAAJJPQAa1oXZn7MwMr4wgk/DZBkf5zpm/wjTqTR/hnBsPw+22SMwX9pfu7LpsTIgf3F99dapHav7RS6taw5bIwhrreF7kk6KNO7t7jaSOlMAv237cLZizhChdCQWgFbMaAIPha4OuoWNuVZpiMS91y1xmdm1LMZLRtmPTlFNgzAifSI/rTzJ6T6DSPbelYDQSD5n6eQr0ppJPkT/LqfyrpUkaH9afSn7WFBIMbbdB00pAM27EmYgbidz5mpot10LP8APz/nTwtQNt/1tQOhi3YnoIp0DSAYEgn+Ar22TMGJ9Bp5093YjXYHny86GMYvaD+H9KaW3m855jX2/rT5t6669NunvrXITckDXrvSA4I6/wBf9aIYLh8qbh1A2/MnXlUa1bZ3VBoWaBp19ulFe0NlLNkW0YFmAEDU5BJLHTrA96znvsdGFJXN9xWFUsWbXxa7gegildtgwPLf5bRzqUE01BHMA9Ov8qj2rOv9Pf1/LatEjBu3bG7Vrf8ApyinL1rnA9B/CnbNmDpv+Xnz869dPpTEQz01kxH66UxbYTHUTFS4AI061CgTFBI75+2npSW4QY0IBH1/jXHcakA6Az1/e5V2HgigBfewQSRsY608FkHyAJ8gfzqPnEPGmpqXbdc3kyx9KBlz+yPjBTEPYMhbqys/iSTp6rP/AEitA7Z9nxjMJctaZozIf7y6j56j3rE+H41rFy3dTe2wYa9OXpy96+g8JiVuW1uLqrqGHoQCKaEfNWN4XcsyLlp0giQylf8AyGvSoRtdJBG0/ravojtF2ts4R0TEJcyXAYcJnXTcEDUHUcjvQfJwXGf/ABpb/wClj/4kmigMStsY+Gva2v8A/EWBOqm8AdouAj2JUk/OlRQGTT/GPnXTaClSpAIoQRp+vOlbmYHPbl770qVMDQey/wBmgIW7iiTm1W0DoRyLsOXkPnyqz8Y7QWsLYJgpaHgQIILER4EA0RYnxGDSpVQGS9oO0t3FGDCW1MpaXRVnZj+NvM0It2SxJ18zP09KVKkwHe6jb6e1eOmpBHoBy6z/AEpUqkCXYw+5bWn7bnb3/wBeulKlQNHeHg+ZH+lSDoNun9KVKgZxkIMgak6xpJ6eQr0g6jX6DbXrpzrylQA3BObkeX5U0s7DXl7/ADpUqTAtPZPhMq154/Co/wDI+uwoHxfG99fdssKPCsGNFmTHUmlSrP8AuN3/ALaB9sH4ddSR1j661ytpiTPLQ9RGgI5UqVaIwHEtnf2H6NeZZ+v6FKlTAjNby7jfb3nz8qh3k8TdY5UqVBJ6wjLGgIX6xNdC2R5mY/UmlSoASWvE+nI17YByodob+NKlQMf7jf1rXvsu4r3mENo72WK+qt4l/Mj2rylTQif2/wCBfesFcUfHbHeIdN1BJHoRIrCFtSJ+XT86VKmxjiFgNCQOmlKlSpCP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050" name="Picture 26" descr="http://t0.gstatic.com/images?q=tbn:ANd9GcReleJ4Emotp2pcY_6aQa1dlWkIGM7RzYVTZet6oR73ufQoGB2PiA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52799" y="3762374"/>
            <a:ext cx="2486025" cy="2105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09600" y="2895600"/>
            <a:ext cx="1606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Swimming</a:t>
            </a:r>
            <a:endParaRPr lang="en-IN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075837" y="2907268"/>
            <a:ext cx="1111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Sailing</a:t>
            </a:r>
            <a:endParaRPr lang="en-IN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7212117" y="2895600"/>
            <a:ext cx="1196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Cycling</a:t>
            </a:r>
            <a:endParaRPr lang="en-IN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901085" y="5943600"/>
            <a:ext cx="10759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Rugby</a:t>
            </a:r>
            <a:endParaRPr lang="en-IN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200400" y="5943600"/>
            <a:ext cx="27719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Automobile Racing</a:t>
            </a:r>
            <a:endParaRPr lang="en-IN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315200" y="5943600"/>
            <a:ext cx="10754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Tennis</a:t>
            </a:r>
            <a:endParaRPr lang="en-IN" sz="24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5B70C4C9-1EBD-4BB7-B530-4898196D7C9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511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2" name="Picture 14" descr="http://t1.gstatic.com/images?q=tbn:ANd9GcSghzyzrS0jD9I4MQ3K0LiETac4Zp70lMj8ZzCx3jvdDTc-aP0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5775" y="4114800"/>
            <a:ext cx="286702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http://t1.gstatic.com/images?q=tbn:ANd9GcRb7zuZvEyw1xWTVpqfZ6H41XKeLv9ZGPOmgwVI7dGTZwd-Th1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00825" y="3581400"/>
            <a:ext cx="2009775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http://t3.gstatic.com/images?q=tbn:ANd9GcRgMtkES7bOHXRgssqwVijyFBY1qayLYHZCX-Ypddi2aXTHsO-Lw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609600"/>
            <a:ext cx="2246313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0" descr="data:image/jpeg;base64,/9j/4AAQSkZJRgABAQAAAQABAAD/2wCEAAkGBhQSERUUExQVFRMWGBgYGBgWGBgVGhwYGhcgFRkZGBkYGykeGBkjGhcZHzAhIygqLC0sGR4xNTAqNSYrLSkBCQoKDgwOGg8PGiwkHyQuLCwsLC8sLCwsLCwsKS0sLCwsLCwsLCwsLCwpNCwpLCwsLCwsKSwsKSwsLCwsLCwsLP/AABEIAQAAxQMBIgACEQEDEQH/xAAcAAEAAQUBAQAAAAAAAAAAAAAABwIEBQYIAQP/xABEEAACAQIEAwUGBAMGAwkBAAABAhEAAwQSITEFQVEGBxMiYTJCcYGRoRRSscEjYoIzQ3KS0fCisuEVFyQ0U2NzwvEI/8QAGAEBAQEBAQAAAAAAAAAAAAAAAAECAwT/xAAgEQEBAQADAQACAwEAAAAAAAAAARECITFBEiIEYfAD/9oADAMBAAIRAxEAPwCcaUpQKUpQKUpQKUpQKV4zgCSYA3JrVOM96PD8PIN8XHHu2R4p+o8o+ZoNspUR4zv2Z2yYXCFidvEaT/ktg/8ANVle7Y8dvgm3a8Jf5LS/rcLGpbJ6uVNNK5kxvbviWcq+KxAcGCA2TX+gCrVu2eOEE4rFa7HxnP8A9qGOpaVzPhe8fiNuCMVej+cC4P8AjU1s3B+/PEpAv27V4cys2n+0r9hVMTlStW7M95ODxsKj+HdP93chWnopmG+Rn0raaIUpSgUpSgUpSgUpSgUpSgUpSgUr5YnFJbQvcZURRLMxCgDqSdBUU9qu/JA/gYBQ9xiEF19FkmJVTy13b6Ggk/inGLOGQ3L91LaDm5A+nMn0FRzxfvla6Tb4bh2vGY8W4CtufQe8fn8qxf8A3dHE2HxePxLXWKFle45tptp4ayMqnkzHp5Ktuy/Em4bbcYa347AeUPocjk3Lb6be+jDQFlXUVy5c8uOnHjvbV+0t/iWIxVu1jrlwLcOiiUTrCoQAGOgEjmK2VeFcFwlgNdutevMgORRmILLMHOIUieZHwq7fs3xHiCtdxeS2Wa2bbnyi3B02GujECJ1OrVteA7vLKOLl0C7cO9zJ4QzEzoJLgEknQqJPrpdp0ibhtv8ADYsNbhUu21e2YzBTIdQRBJTxEynQ+U1ubWONYtvNeuJaOwtDISOQ8oULp1Y9YNSTheF2rTA27akmBmygAH3Tmj1jmdq9xOOtoxLOHI/tFXUKNgWA9kCdS/KTypJS1FGM7qcRfe2FyIyKAzFpOhIBlJ2ECJ6aVc43uguAFfEs5mYkkZmaWBnTL5JMbfXnUr4gTEsAy6hFOsHkSNYMctNOcVUACnJEPSMx/wBD9T8KsmJaiK93M3lQA3LUlCvtMD+YALlhiDzmsHje6vFIgfw8wPQqfSImc08oqeLBgaAKRoWbc9DB11HU/WvmSLZzKJDaF30gnnJ1g9AI26mrqObeN8PS3eNvI1m4NUgmGAGaHVxo0AiQYkbVuvZLvPxGDZbWMD3LOkFv7RRyIJ9tfQ/XlUo8V4AmLUi6nidHaUC8/wCGF807bnXrGlRl2o7unS4z22a7hYztkHmS4BqQD5SGAOxiYnYGp4vqYuHcSt37a3LTB0bYj9+h9KuagLsL2sfAXwhbPh7kSBtrswB2Poecg1POHvq6q6kFWAII5g6g1tmx9KUpRClKUClKUClKUCtf7X9tsPw61nvNLkHJbX22Pp0Xqx0+elY/vD7xbXDLUaPiXH8O3P8Axv0T7nYcyIw4X2XOKR+JcXukW21RWnMxIlQFBGkeyg5amBvLVkW6cXxnaHFeE1wWcOvmyAwoGuvq0A+Y9NAKueO8E4apGGwzi5dS27G6IADpDgqw1YaENqRqDOhrH8F4JN9RhkZ7WJteZFMhYaJliRGZZEnZmXepW7Kd3tnDKfKM3vFtYPI66udZBaANIUVj8reo1k+tRwXY69xFLNzEPds2InI8ouYjMxRZkAnMRAWc0ToJ3/hHZGxh2UraUsFCrcujMwC+6oPsjc8jvM1l7ShhAGZti5Ox6qfoQBpVq/EPEBRP415SAQDFtWGss0EAGRp5mg7bwkNXlkAysF42YnTKen6aVZniSsWtgNfuJoQkZV3ALOSFB0O5mQYGlWV6695Rmcm8NTh7QyiAYdLjTmg6gMWVSQpgjQ5Xw1XKygLCwFQa5JmNtANNANNdda0jGHENczWsSWzDymzYDeYEaMzjXKQf5FBzAzFfPD4ghfAvEWFXy+GgBu3VOzBUBADCQRbBMhoYRV7xebardQ+Gq6PlGd2QkElVAILg+YGG2bTzGsfjLhsgXrSeHya5dPiXLqnXyopLXGAGZVJB0IAgmqi44Pc8FvBCrZTdWuQLlwbARPmddiWJaMsiWrKghTIEBvefqddJ1M9NKwl+QovooDKQwv4hwGcH3ERQYVwYC+TUghSRWdVsy5oIke0/lI+A3Ug8jGoqVXl1I84EsPefQfIcvt8aAAjMRm0nM/lUCOQ5aenzr2086ndfebQDTdRyn/ZqkTPUHYtIUHnC853k+uutQUoCxynzRsWkKR1y7v8APTY86qaD/wC4R1MII+32JpeQvt5iNidE9RHvA/T1r1SpA3uH1gKpHXkI+ZoIq7f9iUtW/Ew6+QsxOUEKrE5sqnmh83oDA5wNh7pe0Ru2TYcyygsvyMOPqVb+o1t2NsG8jJJOYEDL5UU7Tm94g689tqhzs7izgMfcB0Fq6Aw/kJNt/sQfkKq+p3pXgM17WmClKUClKUCtc7d9srfDcK154Lny20/M8f8AKNyf3IrYmaBJ0ArljvR7YtxHGsQT4FqVtjllB1b4sdfoOVBheK429i7jYm+xY3GMsfpoOSjboNBUn8H4GeKtaa5dm1bULkki0kbidCQTrlEFtJaNRrvd/wBmxi1KN7Iyln1AS1mk5idDrqAOcQd4nvhnBbVi0tvD24C6qxkCeZk6mfQQRzrF7aOGcOTCqq2VhIALMMokbGABHSAANqu2IkMJfkSfZ30PTQ9JMfCgYXF5vPIaKDPXaQeep0r1XzSG8xGhVdvmfUciQPSgx3G3VcruDeUEh7aglcvVtcvlOp8QxBbnFWfELgtuHuOEhQr4fDk5hbElWZlhvKTMjIoDNvpWWxKgoUcsFA9i3mLMp2nKM0cjEbbwaw2ExPhzhcvgqBmVVQXLz220HlQMFiMpdpJEE5SZqwXCg4dw7ZcPZukKbawWzxCMx1lm0UhATOTzETWXVip/IraidWJ/YneNeda7h7CJms3ALKkaFouYm7bOgUEFjKxlMFmjKfKTNZ3Ca2xMqRAzuIc/laG1BMA68wdKUfRUImDkkGGbVo6AbCCZj1GlYPhyNadgAEAUsl/E6t4QgMq2xlFtVMaSmhSVOtZ0tInQMvvP1HQeo+GhrCcZwhf+JmCZGDLdxDDKHHu27XsDmpdhI5Btwg+WCPhuSIywWt38TKqqe+tq0ICgE9UlWGrBZrM4RywDGYPvXFKDN+YWz7IPImD9dcQ9n8RbF1Cy5DmGIxJnK66HJa0VYMqzQo3gNV/wjFreUlc7/nuXGlQw0ZUiFJH5kUKdDJpRkLimcw1jcttHoukxvP6zVTKH284PvE+UfCNz/ua8t+bQ+Yjct7PoY2Py9da8WAcvt9OSjSSOkfUwfSoCGdDLtz5J8dNCD0151SUUNr55jygaBuWmw+fp1r6Xk2JMsPdGxHMQN/npMVWEzr+VCNhuRHX3fl9aCm450zGP5E1O3MjWPhHxqDu3NxbWPxZjKP4IjTTMydNOtTfYvASqjMw3I2PRi3PaOZmue+8fG58RdJIm7issjbLZhCR6SftS1YnbsVxLx8Bhrp3a0k/EDKfuKzdaj3TNPCMKQCBlfcyf7V+dbdW2ClKUClKUGod6nGTh+G3cph7sWV/r9r/gDVz7g+CC5eAylpIBAMHoYn6fWpe788T5MJbnd3cj/CoA/wCY1he6nhOfFG4VLZBmK6AZj7JM8pk/LY1mqkTsb2ftYXDqLSZnOrMZC5hpEnpqJAPPrWYtc0Mvl2UezHKSd421PLavFfzkHzZtcqbBtiGYxOmsac9KqvyI2BUewm+XY66QIHQajQ1FetIaDs3up19TpAI+G1LrFToMoiCFgmJ0PRf+p6VVcSREhQdQEGY7yDPx5x868R/LrCTIIAzMW5/Ex6Gg8xKEDTynXRdWIO+vXnz1A1rCYzNbth7SrZEkqSfFvXSw8yhROd2AkEs+qrI0rN2TlkHynqfMxHL99NdtqwYwxw91pcW1cEpduDxLup89pB7CeY5goBnMfL5asFGJvZEW9ZTK5grcutnu3pHsLbSWcMuykrlIBgBayPD7pKC6M0GCHulS7A9EXRI5LpzkTM43CobNxmJFlLklb18Brp1l0CyFtSxzhect5BFffAXWs3GLSll8zi7iDlaRLOuQABFJOcA5T7fl0q0ZlvKc40B0LNqfSB/+b+lY7i14WXS4Ftw3kN69/dsfZP5iG9nKMsnKJE1XhuIZnK5YTKXFy9KgoNGKJuAJElsujLuKscEDeLjIb7CQt66Tbt+G2im0ACQY0LKupWc0RUg+TKLdwXMpuK5E3sSuRLdz86oQCoYQNFUEhfNLE1eYPDjxvGXNeLCHdwVQNEK9vSIgBSVBkZZY5dbjD8MDCMQ3j3V00EIOjKswrka5iZBmCBpWRWWBFwgAaETv6k9COQ9aaF5RMnzMOQ6dI++v71U6Fxqco3EH6Enl8B9apsXPdUbbE6COsczy/egthD5zM7E/m6AbCeUetQe2L0iEXXmdln4+9VJtBfbMqeuignUiNoPrOvxqq4WnMBlWNZ3I+HKPX10qp7CASx/qJ1HqDy+VVGO4/wAUNjDvfUR4akjN70iFULvJbKNY1rmDtZjZxASZ8EZSetwktcP+ckf01Mvet2w8O2LfO3Fxp0zXDpYEdJm4QfyCoW4Jwc4nEYaxqWxF1cx3IQtBJ+WdvhFSd1ryOnOwGANnhmDtncWLZPxZcxH1NbBXiLAAGw2r2tsFKUoFKUoIc77v/M4fp4f6s0/tWW7rcQbhxWdXILIUj3kYEwdBou2pj46U77eGlrNm8B7JZT8wHH2RvrVv3TY5nFxSXKFLcBd8yAoRIEhcpU7gTPWsX1r4kS8SRlGhGypqQeUtoF+Hxgmq0fyjXLPuqJYnnJ5mdzHzp4hHlAy/yoAW+Z9lf96181t5GgnKG1hZZifUnUzvptB1oKrcqcp8gOq+8xHSddR010IrwplYN7AbSSczkxpvt0gTyr26kajynQx7TtG4J15fGvWUET7IYb7uRvodSPv8qCm6MsP7OwkmXIO4126wPtWP43hfL4guJYK6rduEZyw2UF9EUyQdCSGOg3rJWrmk6JyZm9on0B19fN9K+Ist7NsAMNVuXFLQNvKpIJI23A23pBhXti/aF20PBCwwxOJJZ1ddwgcyoDAqxJUbgKwNe27JxSK1pWZxDC/iCWW3cU/3aCA5DDKSgVSJ8x2qtfBs4mADibjmR7Lsl4asCdEs5lGaBl1RtCSK+tyybdxmxN3Jau+bLbYoguAQVZ9HcsoBAGUEq/l110i6Xh4uKrXM168pDZWIyq3MZVASNxJBPMTV/dkqHJiOQ0nqs7k+mmoqjDNoCim2jaeZcp6A5N1kaebXbSvrlVH11J2O5nnAG0/saiqWJgG2sAczzU66KN+usfevboVcrzLeupIO+Uf6fvVS5pj2AdRsT6jmB1+ZpbC29NgduZPp1J/3yqDxwzwV8oGo5k/sAfn8qqyplmd41OrSNt+c8qptlpyjyg6rOpjmI2HUenLSqvDCNmPPdjyP6AH9vWqhavMw0GUjQk/qF6H1Pyqx4njUwlt7tySEUsvXpkXkGJIAjr6VeXb/ALyAt15CPjzj0nnUX96nasSbSvmGHHi3I9nxT5bNsDnBJczOq+kVLciybUV9tuONfxRFwzDlrpU7uYzBfRVAtr6LW8dw/Z83sXexrjy2Rkt7xncRpP5ben9YqLcPgmugAAtcuuqIObMTED4k11d2M7MrgMFaw6wSol2HvXG1dvrt6ACtSYW6zdKUqslKUoFKUoMV2o4L+LwtyzpmYShPJ18yE+kgT6E1B3Yfi34PGqtzMiFipEkEe6yGOYMA/BTzroaoV73ezfg4kYgA+FiD5iPdvAcuhYCR1hh0rNWJat3dAFhQdQqQzQdZJ9lZka/elyxCnMcnSJZjGolvaYzyH1qL+wHeL4SrhsU4VD/Z3wJn+Vj+5BI2PWpUs2idR5Qdc05mIOu50UfX5U9VSl0ZRtbB0/mJHIeunOT6UsrDEKMoOoZt/XTffr120qlHVW8gzZoEzpIGkud5HSdvWq8TbEedpbcLy6QFGrTMazvQeKVVpWXLaE768pbYdI+ECvlxTDBkzXNQuuQEwQPaWBBckcjoSBpVyFNxYHkQj0zfLkv6/CvLdxV5Tc1kDVifSeR0PTUURi3sviLQWwow9nRrblRmkHMjW7eyLMGW13GXWa+F2xaNpWOb8UfYzE3bguodQvRMwg5cq5TrANfbCWL3iNad/BttNy2tuGaCfOhuMNILAwqiA4Aby0Z7WEvwoJ8YCVE3LhdfZYkksQwkZmMAquvmNaF/w/EPft5mUWwdMubO4IkMGMQrBhGmbbevspUKQT5+casSNjG561Z4a3d8RmIFq3ciVkO+YCJMeVJAAMFvZGxNX7WwnmGg2b4dSTvB+xNZoo81wfkI+ZkfoP2PKvci5S2gYc2OxHU9KNdMyo8pgEnb0I69OW++lPBhgWOadD0B5GPtr6UHrXM48oPxOkEfc66aetEtBx5tTsRyB9P1nfWqycrT7rfY/wDUfp61FXeL3wpZLWcCwe6Rla6vmVf8H5m/m2+PKjMd5HeUMFaexYIbFxBPu2wdFY8s5nReup0GsH8RvH8FMkm7iCJJkkW7Y3POWuE1jvEdmd7pLEy2rE+c++3VtTv1+v24q3/g8IOvjv8AM3An6LWeXxrj9b/3J9nVxGN/Eb2cKi5ZG95wQCfUDO2mxyVP9aX3Qdn/AMLwuzIh7w8Z+vn9gfK2EH1rdK2wUpSgUpSgUpSgVZcY4RbxVl7N5c1txBH3BHQgwQeoq9pQc2drOzeI4biPCujPZun+HcI8j+jj3Lg6/OY1rJdmu3t3CEWyc1of3N8sUH+C4Nh6MCP1qduJ8LtYi01q8ge224P6jmCOo1FQX277nMVhybuCLX7I1yb3FHSP7weo19OdZvFqVJfDe8DDYlctxzhpiM0ZZ5EXhKR6aGtlweLQqDbAYnfKc3zLztzknUVytgL7gEhjauAkFTK/r+hrMYDtFi7HmQlZ5pKT87ZE/Op2vTpRbbZoYwG1AUxrzGbf10jnS4y2mGUb6FRqZ5E/PST1FQRh+9/GKAGbNHXKT9Ss/es3gu+poytbtwd5V1n4srsZ9Ypv9GJaxmFa4AfYKnMse1MEbnQSCRsd69w+DtJbOUABtSxMsW5MzMZZttSZ0rQcH3yKwANjN1Nq6rH4hLgQz6V9P++DBW2Oa3ic28NbQMDz9pwBrrp1qyypZY3wXTcWAI6sdgeoG55Ebcqqs2gR5vMwOs7TEaDYAjX51F2P7/sOjE28PdMj+8ZbY9D5c3+4rW8f3+4tyfAsWkkRJzP9yQJ+VXETumxVuXX8p2/0+Vaj2j708Dg1ZHueNdEjw7PnJ6Sw8q+smd9Kgri/avG40/8AiMU5U+4pyr/lUBfqKscHhgHCKIc6DmxPIfWi42ftZ3kYzHgoT+Hw/wD6anzMP5z7x9NvStb4bwi5duLasozvc2Cgsx6/ADmToK3bs13T4rEKXxAOHsmDLQbpE6lbfujLPtQdtDUwcB7J4fh9sDDJA99iczuDHmZuZETA0iQBQQB287HHh1qytw/xroYlV1VVAWAG95sxM9Mo33rD9nOENjruDww2a6yHqEJ8V2+AUsfkKlbvZdX4jYRlDqLI8pEg5rh3HyHI89NKxfchwpf+08SwXy2bbBdNmuOBuQD7NthsNzpWdm4vzU5W7YUAAQAIAHIDQCqqUrbBSlKBSlKBSlKBSlKBSlKDBdoexGExo/j2VL8ri+Rx/UNT8DIqOOMdwjAlsLiARyW6IP8AnQfsKmSlBzbxTu94lZ9vD3LigzKReGn+Ekx6EVqV7D37TkXbTKJ5qVI+Rrr+qXtgiCAR0OtByPbKnnHyP+lXH/bLWoVnV0/K/nX76r9q6Yx3YzBXv7TC2CeuRVP1UA1rPFe5Dh96cq3LR/kfMPpcDfYipZL6suITC2bw8p8JjyJzWz8G3X5yK+D4BlcIy+Y7A7H1B2I9dqkLiv8A/PNxNcLiVY/lcG2fqMwP2rV73ZPiGEJXE2LhtDUOq5wp6hkkAf7IqZY1srM9kOznD77Ri8Q9twY8MZbduf8A5dYnocp+NTLwLs3hsIxFizbQsJDgS7CACC58zRpuedc34a/aN2Q+UyZUjccyJ3HOK3PgPafFYZLbYZlu2V3w5OaPNAC81fKdl2GpBqflnpmpww4ynJy3X4dPl+hFe2fKcnLdfh0+R+xFa/2Z7bYfiKfwjkvpqbTmGB2MfmQ7SOusGtgbzqGXcaieuxB+4rTKIe821k4naJPl8JI+GdtDrrBnkYHKrzuLsgXMe3VrI+Q8U9B+g+Ar5d794JicLegwyFeXuPJB9Rnq+7m2UXcYFiG8Jxv+a5O/xFZk/bWrf1ShSlK2wUpSgUpSgUpSgUpSgUpSgUpSgUpSgUpSgUpSg1TtR3Z4LHAm5byXeVy35WnqRs3zE+tRP2g7u8bw1jdT+PYAINxB5gvMXE3ykb7j1roOlF1zZ45uhcRaPh3kM50aCDoATAGUaGByBjUCKk/u67xxim/D4jKuIOxEBbhG5WNAxG6jTQkbwHbDuwVicRgQLd7drWgS5z0GyPp8CY2OtQxiLdy3dJ8yXFadijKwM7bqQeXKsyYtupg76+EFsIt5RItXAx9A4yN8icp+IPWsB3OY/LjMp/vLTL/UpDj7B6+t3vV/FcNexdsM990Nt2lVt6iM5JPlbnHUadK0ngPGvwt+26OrPbYNADEaciRuCJEgc61vxMdN0rEdme01rG2RctMs6Z0Bko35WkA/AkCRWXohSlKBSlKBSlKBSlKBSlKBSlKBSlKBSlKBSlKBSlKBWg96PYlMRZfE2xF+2pLR76qJ1/mA58wI6Rv1U3LYYEHUEEEeh0NByZebPzItgwoHOCdT6yTS2Y9lYHrp9qzHaTs6+DvtZdSMpIQkaMk6OOoIj4GR1rCOdeZ+FIreu77tR+FxSu0eG4yXIOyk6NH8p1+GbrU+gzXKGDvEHl8Cf9BpU691fanx7H4e5/a2QMsmc1vYQeZX2fhloN7pSlEKUpQKUpQKUpQKUpQKUpQKUpQKUpQKUpQKUpQKUpQad3n9mPxWDZ1H8WyC6+qx5l+gn5Vz7ctx8B9zXWZFQD3odkhhMVmQRYuy6gbAz5k+AJHyIoNFB6An9Pqa2Dszxy5hr1u8mrIZIB3XYqZ5ESPvWAuEjcxXuHvQdJI+g+9VXVvDeIJftJdtmUdQw+fIjkRsR1Bq5qJO6Ptbkf8ACXCQtyWtFtg+7ICNPMBIHUHrUt1EKUpQKUpQKUpQKUpQKUpQKUpQKUpQKUpQKUpQKUpQKwna/s2uNwz2iBn3tseTjb5HY/Gs3Sg5QxmEZHZXEMrFY6ZTB+cg1Zs8bmpX74+yfhuMXaXy3Tluelzk3oGH3HrUWOsbfWqLzhuMZSGUsGUgqRMggyCB6HWujexfadcdhVugjOPLdUcnA105A6MPQ+lcyLdIM7Vvndv2v/CYlc7fwb0I88vyv/STr6E1FT7SlKIUpSgUpSgUpSgUpSgUpSgUpSgUpSgUpSgUpSgUpSgs+L8LTE2Xs3BKOIPUcwR6gwR8K5o4/wAFfC33sXBBQmT1HIj/ABDWuo6jfvg7I+NaGKtjz2hFwDnbmQf6ST8j6UEIJb6DXr/1q4w7+6WHwAzfUVQyTqdqo/FAeyv7Cqqeu63taL9gYe6w8e0IWTBe2PZIB1JXY/AHnW91yrw3j723V0YB0IZSNwR0qcu7vvHXHg2rgCYlRMDRXUaFlB2IkSvrI5xEbxSlKBSlKBSlKBSlKBSlKBSlKBSlKBSlKBSlKBSlKBVF20GUqwBUggg7EHQg1XSg5c7V4JcPib9oTktXHRZ3MNAn1iKxfBeCXcZeFpCqkgmWMCBv8f8Aelb/AN+fAPCxSX1H8O+NY/8AUUQfqsH4g1qPY7F+FjbDci+U/Bxk/es87ZxtnrXHu9slxzsHZsYIXkZrlxXyOToPaKGBEiHEb1hezfEmwuKsXrZMpcUxJMiYdfgyFhW79s+MWrVu9hfMXvMLmohUDsGJmZOqk7bk1h+7Hso2NxyGJsYdhcuNyLAyiepJEkdJrj/G5cuXHeX+jX/SSXp0fSlK9DmUpSgUpSgUpSgUpSgUpSgUpSgUpSgUpSgUpSgUpSgxHanszax+GaxdkAwVYbq49llnmPuCRzqJ8Z3E4q2QcPiLNzKQRnDWmEGRtmFTfSgibhfce1x/F4himusd0tSAfQ3G8xHoAtSbwrhFnDWhasW1t212VRHzPMk9TqavKUClKU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2072" name="Picture 24" descr="http://t1.gstatic.com/images?q=tbn:ANd9GcT84J24kOfstOv-fOg1xtP3_2FNc04WBdspQ2gTkakkOw3KrccyAw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91518" y="1600200"/>
            <a:ext cx="2305050" cy="265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70" name="Picture 22" descr="http://www.productwiki.com/upload/images/prince_o3_speedport_gold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485775" y="457200"/>
            <a:ext cx="2679351" cy="2826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74" name="Picture 26" descr="http://t1.gstatic.com/images?q=tbn:ANd9GcTluLIsM9NGFab5-DreXbW2Q3QJAJFZNXTIo7ndn-mG-XH3JLPk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19625" y="1600200"/>
            <a:ext cx="1933575" cy="265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5800" y="3352800"/>
            <a:ext cx="2393156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Tennis Racquet </a:t>
            </a:r>
            <a:endParaRPr lang="en-IN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711200" y="5929086"/>
            <a:ext cx="1947969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Rugby Boots</a:t>
            </a:r>
            <a:endParaRPr lang="en-IN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781800" y="2895600"/>
            <a:ext cx="2257349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Cycling Helmet</a:t>
            </a:r>
            <a:endParaRPr lang="en-IN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854532" y="5943600"/>
            <a:ext cx="1468672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Aquavest</a:t>
            </a:r>
            <a:endParaRPr lang="en-IN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191000" y="4419600"/>
            <a:ext cx="1417376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Swimsuit</a:t>
            </a:r>
            <a:endParaRPr lang="en-IN" sz="24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5B70C4C9-1EBD-4BB7-B530-4898196D7C9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7350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7023" y="464457"/>
            <a:ext cx="61510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Match the words with the images</a:t>
            </a:r>
            <a:endParaRPr lang="en-IN" sz="3200" dirty="0">
              <a:solidFill>
                <a:srgbClr val="C00000"/>
              </a:solidFill>
            </a:endParaRPr>
          </a:p>
        </p:txBody>
      </p:sp>
      <p:pic>
        <p:nvPicPr>
          <p:cNvPr id="4098" name="Picture 2" descr="http://t1.gstatic.com/images?q=tbn:ANd9GcQ_iaOAAbir7zCHSNqMAKUUmM8VxgJniIQGz5VsQP2Y7MaSFIrh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191000"/>
            <a:ext cx="2590800" cy="1932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://t0.gstatic.com/images?q=tbn:ANd9GcSpm205IuG__t74c-xJXCAZsjvYspgCZuaYrqfpm4F9xVMM6VWv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4191000"/>
            <a:ext cx="2476500" cy="1932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7200" y="1524000"/>
            <a:ext cx="1897827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1.Tennis ball</a:t>
            </a:r>
            <a:endParaRPr lang="en-IN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451096" y="1498600"/>
            <a:ext cx="2375971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2.Cycling shorts</a:t>
            </a:r>
            <a:endParaRPr lang="en-IN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757424" y="1527629"/>
            <a:ext cx="1725152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3.Aquavest</a:t>
            </a:r>
            <a:endParaRPr lang="en-IN" sz="2400" dirty="0"/>
          </a:p>
        </p:txBody>
      </p:sp>
      <p:pic>
        <p:nvPicPr>
          <p:cNvPr id="4112" name="Picture 16" descr="http://t3.gstatic.com/images?q=tbn:ANd9GcTPt2QtHec92lHoINFAVsOiFp8fH5_wEvVjyYP7ePnCQVW9Axwv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211374"/>
            <a:ext cx="2705100" cy="1884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452866" y="2699266"/>
            <a:ext cx="2462534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6.Cycling helmet</a:t>
            </a:r>
            <a:endParaRPr lang="en-IN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553912" y="2684361"/>
            <a:ext cx="2101409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5.Tennis court</a:t>
            </a:r>
            <a:endParaRPr lang="en-IN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17326" y="2699266"/>
            <a:ext cx="2343911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4.Sailing gloves</a:t>
            </a:r>
            <a:endParaRPr lang="en-IN" sz="24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5B70C4C9-1EBD-4BB7-B530-4898196D7C9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320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5B70C4C9-1EBD-4BB7-B530-4898196D7C9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5126" name="Picture 6" descr="http://t1.gstatic.com/images?q=tbn:ANd9GcT8T-R_ZGXRfZ1Xxe4gwWF-b8cU5_i3b6-4tEsXo1u465n6wDcX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02275" y="4038600"/>
            <a:ext cx="2565126" cy="2014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http://t2.gstatic.com/images?q=tbn:ANd9GcQQNUIuP4T3A6FGIcUNW8rqg8SZAkTEorp92hFprx6kcK5sVB7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4005262"/>
            <a:ext cx="2619375" cy="2014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657023" y="533400"/>
            <a:ext cx="61510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Match the words with the images</a:t>
            </a:r>
            <a:endParaRPr lang="en-IN" sz="32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60039" y="2752743"/>
            <a:ext cx="205056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6.Race circuit</a:t>
            </a:r>
            <a:endParaRPr lang="en-IN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918113" y="1605784"/>
            <a:ext cx="126348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2.Driver</a:t>
            </a:r>
            <a:endParaRPr lang="en-IN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602461" y="1671935"/>
            <a:ext cx="1931939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3.Rugby Ball</a:t>
            </a:r>
            <a:endParaRPr lang="en-IN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" y="2752743"/>
            <a:ext cx="208582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4.Rugby Field</a:t>
            </a:r>
            <a:endParaRPr lang="en-IN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33400" y="1614438"/>
            <a:ext cx="235994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1.Swim goggles</a:t>
            </a:r>
            <a:endParaRPr lang="en-IN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3302275" y="2749560"/>
            <a:ext cx="2565126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5.Swimming Pool</a:t>
            </a:r>
            <a:endParaRPr lang="en-IN" sz="2400" dirty="0"/>
          </a:p>
        </p:txBody>
      </p:sp>
      <p:pic>
        <p:nvPicPr>
          <p:cNvPr id="1026" name="Picture 2" descr="http://t0.gstatic.com/images?q=tbn:ANd9GcShUrIaySYRbKmh9T8u7PvLpLlH3M0B-UxNHyENzYN0MIjVk0N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030663"/>
            <a:ext cx="2667000" cy="1989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7639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1294</TotalTime>
  <Words>56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2_Default Design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</dc:creator>
  <cp:lastModifiedBy>ansellem</cp:lastModifiedBy>
  <cp:revision>154</cp:revision>
  <dcterms:created xsi:type="dcterms:W3CDTF">2012-01-03T13:19:02Z</dcterms:created>
  <dcterms:modified xsi:type="dcterms:W3CDTF">2013-06-03T19:22:51Z</dcterms:modified>
</cp:coreProperties>
</file>