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83" r:id="rId2"/>
    <p:sldId id="257" r:id="rId3"/>
    <p:sldId id="284" r:id="rId4"/>
    <p:sldId id="258" r:id="rId5"/>
    <p:sldId id="285" r:id="rId6"/>
    <p:sldId id="259" r:id="rId7"/>
    <p:sldId id="286" r:id="rId8"/>
    <p:sldId id="260" r:id="rId9"/>
    <p:sldId id="287" r:id="rId10"/>
    <p:sldId id="261" r:id="rId11"/>
    <p:sldId id="288" r:id="rId12"/>
    <p:sldId id="262" r:id="rId13"/>
    <p:sldId id="289" r:id="rId14"/>
    <p:sldId id="263" r:id="rId15"/>
    <p:sldId id="290" r:id="rId16"/>
    <p:sldId id="264" r:id="rId17"/>
    <p:sldId id="291" r:id="rId18"/>
    <p:sldId id="265" r:id="rId19"/>
    <p:sldId id="292" r:id="rId20"/>
    <p:sldId id="266" r:id="rId21"/>
    <p:sldId id="293" r:id="rId22"/>
    <p:sldId id="267" r:id="rId23"/>
    <p:sldId id="294" r:id="rId24"/>
    <p:sldId id="268" r:id="rId25"/>
    <p:sldId id="295" r:id="rId26"/>
    <p:sldId id="269" r:id="rId27"/>
    <p:sldId id="296" r:id="rId28"/>
    <p:sldId id="270" r:id="rId29"/>
    <p:sldId id="297" r:id="rId30"/>
    <p:sldId id="271" r:id="rId31"/>
    <p:sldId id="29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E6B89-186E-49A3-9A7F-B5009A08C75E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5EE2E-7DCF-42EC-A2A1-B25D45D6397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500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 nor</a:t>
            </a:r>
          </a:p>
          <a:p>
            <a:r>
              <a:rPr lang="en-US" dirty="0" smtClean="0"/>
              <a:t>2- </a:t>
            </a:r>
            <a:r>
              <a:rPr lang="en-GB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injurious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5EE2E-7DCF-42EC-A2A1-B25D45D63978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1-sale</a:t>
            </a:r>
          </a:p>
          <a:p>
            <a:r>
              <a:rPr lang="en-US" smtClean="0"/>
              <a:t>2-made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5EE2E-7DCF-42EC-A2A1-B25D45D63978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5EE2E-7DCF-42EC-A2A1-B25D45D6397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02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27701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084186" y="6579101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38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3778250" indent="-1949450" algn="l"/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1000"/>
            <a:ext cx="9144000" cy="6096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4800" dirty="0" smtClean="0">
                <a:solidFill>
                  <a:srgbClr val="FF33CC"/>
                </a:solidFill>
              </a:rPr>
              <a:t/>
            </a:r>
            <a:br>
              <a:rPr lang="en-US" sz="4800" dirty="0" smtClean="0">
                <a:solidFill>
                  <a:srgbClr val="FF33CC"/>
                </a:solidFill>
              </a:rPr>
            </a:br>
            <a:r>
              <a:rPr lang="en-US" sz="4800" dirty="0" smtClean="0">
                <a:solidFill>
                  <a:srgbClr val="FF33CC"/>
                </a:solidFill>
              </a:rPr>
              <a:t>ERROR RECOGNITION</a:t>
            </a:r>
          </a:p>
          <a:p>
            <a:endParaRPr lang="en-US" dirty="0" smtClean="0"/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9. The black cherry tree,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from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which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fine cabinets and furniture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made, is found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all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across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North America, from Nova Scotia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Texas.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from which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is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all across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to 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/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10. A sealer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should be applied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wood surfaces before they are varnished;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otherwise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uneven absorption of the varnish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may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occur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should be applied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at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otherwise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may occur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9. The black cherry tree,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from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which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fine cabinets and furniture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made, is found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all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across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North America, from Nova Scotia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Texas.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from which    </a:t>
            </a:r>
          </a:p>
          <a:p>
            <a:pPr lvl="0">
              <a:spcBef>
                <a:spcPct val="0"/>
              </a:spcBef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is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all across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to 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/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10. A sealer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should be applied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wood surfaces before they are varnished;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otherwise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uneven absorption of the varnish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may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occur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should be applied    </a:t>
            </a:r>
          </a:p>
          <a:p>
            <a:pPr lvl="0">
              <a:spcBef>
                <a:spcPct val="0"/>
              </a:spcBef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at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otherwise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may occur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11. Neither oil drilling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gas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exploration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can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prevented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from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steadily changing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face of the arctic.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or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exploration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be prevented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steadily changing  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12. Raindrops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falling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on the ocean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reduce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number of breaking waves, thereby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calming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roughness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water.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falling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reduce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calming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roughness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11. Neither oil drilling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gas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exploration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can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prevented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from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steadily changing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face of the arctic.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or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exploration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be prevented  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steadily changing  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12. Raindrops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falling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on the ocean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reduce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number of breaking waves, thereby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calming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roughness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water.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falling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reduce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calming  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roughness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13.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My boyfriend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always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takes me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see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horror films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but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 don’t like very much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My boyfriend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takes me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horror films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I don’t like very much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We went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Guatemala last year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we were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tired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the usual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beach holiday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 . We went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so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 . tired of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 . beach holiday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13.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My boyfriend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always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takes me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see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horror films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but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 don’t like very much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My boyfriend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takes me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horror films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I don’t like very much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We went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Guatemala last year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we were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tired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the usual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beach holiday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 . We went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so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 . tired of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 . beach holiday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I’ve gone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Marbella. I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remember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it well. A busy town with a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nice modern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promenade and picturesque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‘piazza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I’ve gone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Remember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nice modern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‘piazza’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16.The codfish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lays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million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eggs each year,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only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 small percentage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which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actually hatch.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dirty="0" smtClean="0"/>
              <a:t>lays   </a:t>
            </a:r>
          </a:p>
          <a:p>
            <a:pPr marL="342900" indent="-342900">
              <a:buNone/>
            </a:pPr>
            <a:r>
              <a:rPr lang="en-US" dirty="0" smtClean="0"/>
              <a:t>B. million   </a:t>
            </a:r>
          </a:p>
          <a:p>
            <a:pPr>
              <a:buNone/>
            </a:pPr>
            <a:r>
              <a:rPr lang="en-US" dirty="0" smtClean="0"/>
              <a:t>C. only   </a:t>
            </a:r>
          </a:p>
          <a:p>
            <a:pPr>
              <a:buNone/>
            </a:pPr>
            <a:r>
              <a:rPr lang="en-US" dirty="0" smtClean="0"/>
              <a:t>D. of which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I’ve gone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Marbella. I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remember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it well. A busy town with a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nice modern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promenade and picturesque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‘piazza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I’ve gone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Remember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nice modern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‘piazza’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16.The codfish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lays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million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eggs each year,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only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 small percentage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which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actually hatch.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dirty="0" smtClean="0"/>
              <a:t>lays   </a:t>
            </a:r>
          </a:p>
          <a:p>
            <a:pPr marL="342900" indent="-342900">
              <a:buNone/>
            </a:pPr>
            <a:r>
              <a:rPr lang="en-US" b="1" dirty="0" smtClean="0"/>
              <a:t>B</a:t>
            </a:r>
            <a:r>
              <a:rPr lang="en-US" dirty="0" smtClean="0"/>
              <a:t>. million   </a:t>
            </a:r>
          </a:p>
          <a:p>
            <a:pPr>
              <a:buNone/>
            </a:pPr>
            <a:r>
              <a:rPr lang="en-US" dirty="0" smtClean="0"/>
              <a:t>C. only   </a:t>
            </a:r>
          </a:p>
          <a:p>
            <a:pPr>
              <a:buNone/>
            </a:pPr>
            <a:r>
              <a:rPr lang="en-US" dirty="0" smtClean="0"/>
              <a:t>D. of which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17. Booker T. Washington, head of 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first industrial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school for African Americans,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popular with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Southerners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than he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was with Northerners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first industrial   </a:t>
            </a:r>
          </a:p>
          <a:p>
            <a:pPr>
              <a:buNone/>
            </a:pPr>
            <a:r>
              <a:rPr lang="en-US" dirty="0" smtClean="0"/>
              <a:t>B. was   </a:t>
            </a:r>
          </a:p>
          <a:p>
            <a:pPr>
              <a:buNone/>
            </a:pPr>
            <a:r>
              <a:rPr lang="en-US" dirty="0" smtClean="0"/>
              <a:t>C. popular with   </a:t>
            </a:r>
          </a:p>
          <a:p>
            <a:pPr>
              <a:buNone/>
            </a:pPr>
            <a:r>
              <a:rPr lang="en-US" dirty="0" smtClean="0"/>
              <a:t>D. than he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18. Peacocks are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among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most exotic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birds in nature;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its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long tail feathers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to reveal a profusion of vivid colors.</a:t>
            </a:r>
          </a:p>
          <a:p>
            <a:pPr>
              <a:buNone/>
            </a:pPr>
            <a:r>
              <a:rPr lang="en-US" dirty="0" smtClean="0"/>
              <a:t>A. among   </a:t>
            </a:r>
          </a:p>
          <a:p>
            <a:pPr>
              <a:buNone/>
            </a:pPr>
            <a:r>
              <a:rPr lang="en-US" dirty="0" smtClean="0"/>
              <a:t>B. most exotic   </a:t>
            </a:r>
          </a:p>
          <a:p>
            <a:pPr>
              <a:buNone/>
            </a:pPr>
            <a:r>
              <a:rPr lang="en-US" dirty="0" smtClean="0"/>
              <a:t>C. its   </a:t>
            </a:r>
          </a:p>
          <a:p>
            <a:pPr>
              <a:buNone/>
            </a:pPr>
            <a:r>
              <a:rPr lang="en-US" dirty="0" smtClean="0"/>
              <a:t>D. fan out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17. Booker T. Washington, head of 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first industrial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school for African Americans,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popular with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Southerners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than he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was with Northerners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first industrial   </a:t>
            </a:r>
          </a:p>
          <a:p>
            <a:pPr>
              <a:buNone/>
            </a:pPr>
            <a:r>
              <a:rPr lang="en-US" dirty="0" smtClean="0"/>
              <a:t>B. was   </a:t>
            </a:r>
          </a:p>
          <a:p>
            <a:pPr>
              <a:buNone/>
            </a:pPr>
            <a:r>
              <a:rPr lang="en-US" dirty="0" smtClean="0"/>
              <a:t>C. popular with  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than he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18. Peacocks are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among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most exotic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birds in nature;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its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long tail feathers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to reveal a profusion of vivid colors.</a:t>
            </a:r>
          </a:p>
          <a:p>
            <a:pPr>
              <a:buNone/>
            </a:pPr>
            <a:r>
              <a:rPr lang="en-US" dirty="0" smtClean="0"/>
              <a:t>A. among   </a:t>
            </a:r>
          </a:p>
          <a:p>
            <a:pPr>
              <a:buNone/>
            </a:pPr>
            <a:r>
              <a:rPr lang="en-US" dirty="0" smtClean="0"/>
              <a:t>B. most exotic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its   </a:t>
            </a:r>
          </a:p>
          <a:p>
            <a:pPr>
              <a:buNone/>
            </a:pPr>
            <a:r>
              <a:rPr lang="en-US" dirty="0" smtClean="0"/>
              <a:t>D. fan out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tabLst>
                <a:tab pos="165100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1. Oil-base house paint is neither easy to work with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quick to clean up,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it is often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preferred 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latex paint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because of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its high sheen and durability.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or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but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preferred to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because of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  </a:t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2. The field cricket is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quite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injury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to crops and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vegetation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and does most of its 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harmful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work at night.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quite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injury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vegetation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harmful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tabLst>
                <a:tab pos="0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19. Contemporary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poetllen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Ginsberg prides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on his ability to create poetry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which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invites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complete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emotional and physical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participation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by its audience.</a:t>
            </a:r>
          </a:p>
          <a:p>
            <a:pPr>
              <a:buNone/>
              <a:tabLst>
                <a:tab pos="0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him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which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complete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participation  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20. 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amount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red meat needed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to provision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sufficient protein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for maintaining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good health is estimated at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less than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four ounces per day.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amount of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to provision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for maintaining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less than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tabLst>
                <a:tab pos="0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19. Contemporary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poetllen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Ginsberg prides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on his ability to create poetry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which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invites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complete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emotional and physical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participation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by its audience.</a:t>
            </a:r>
          </a:p>
          <a:p>
            <a:pPr>
              <a:buNone/>
              <a:tabLst>
                <a:tab pos="0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him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which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complete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participation  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20. 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amount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red meat needed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to provision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sufficient protein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for maintaining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good health is estimated at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less than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four ounces per day.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amount of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to provision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for maintaining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less than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21.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Due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her untimely death, 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talented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writer Sylvia Plath was never to know how well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would her work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be received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 American public.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Due to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talented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would her work be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by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22. The chimpanzee possesses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hand tool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the sticky termite stick,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with which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it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digs termites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out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logs and stumps.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hand tool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with which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it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out of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21.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Due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her untimely death, 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talented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writer Sylvia Plath was never to know how well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would her work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be received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 American public.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Due to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talented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would her work be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by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22. The chimpanzee possesses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hand tool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the sticky termite stick,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with which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it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digs termites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out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logs and stumps.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hand tool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with which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it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out of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23. The United States government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use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price supports and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cost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subsidies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to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raise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farm prices and profits.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use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cost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subsidies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raise   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24.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According to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many economists, international specialization in the production of some goods,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such as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cars and computers,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increase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world efficiency and output,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making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all nations richer.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According to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such as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increase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making  </a:t>
            </a:r>
          </a:p>
          <a:p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23. The United States government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use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price supports and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cost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subsidies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to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raise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farm prices and profits.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use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cost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subsidies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raise   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24.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According to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many economists, international specialization in the production of some goods,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such as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cars and computers,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increase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world efficiency and output,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making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all nations richer.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According to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such as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increase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making  </a:t>
            </a:r>
          </a:p>
          <a:p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Wages and salaries </a:t>
            </a:r>
            <a:r>
              <a:rPr lang="en-US" b="1" u="sng" dirty="0" smtClean="0"/>
              <a:t>account</a:t>
            </a:r>
            <a:r>
              <a:rPr lang="en-US" u="sng" dirty="0" smtClean="0"/>
              <a:t> </a:t>
            </a:r>
            <a:r>
              <a:rPr lang="en-US" b="1" u="sng" dirty="0" smtClean="0"/>
              <a:t>for</a:t>
            </a:r>
            <a:r>
              <a:rPr lang="en-US" dirty="0" smtClean="0"/>
              <a:t> nearly three fourths of the total </a:t>
            </a:r>
            <a:r>
              <a:rPr lang="en-US" b="1" u="sng" dirty="0" smtClean="0"/>
              <a:t>nationally</a:t>
            </a:r>
            <a:r>
              <a:rPr lang="en-US" dirty="0" smtClean="0"/>
              <a:t> income </a:t>
            </a:r>
            <a:r>
              <a:rPr lang="en-US" b="1" u="sng" dirty="0" smtClean="0"/>
              <a:t>generated</a:t>
            </a:r>
            <a:r>
              <a:rPr lang="en-US" dirty="0" smtClean="0"/>
              <a:t> in the United States </a:t>
            </a:r>
            <a:r>
              <a:rPr lang="en-US" b="1" u="sng" dirty="0" smtClean="0"/>
              <a:t>annually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account for   </a:t>
            </a:r>
          </a:p>
          <a:p>
            <a:pPr>
              <a:buNone/>
            </a:pPr>
            <a:r>
              <a:rPr lang="en-US" dirty="0" smtClean="0"/>
              <a:t>B. nationally   </a:t>
            </a:r>
          </a:p>
          <a:p>
            <a:pPr>
              <a:buNone/>
            </a:pPr>
            <a:r>
              <a:rPr lang="en-US" dirty="0" smtClean="0"/>
              <a:t>C. generated   </a:t>
            </a:r>
          </a:p>
          <a:p>
            <a:pPr>
              <a:buNone/>
            </a:pPr>
            <a:r>
              <a:rPr lang="en-US" dirty="0" smtClean="0"/>
              <a:t>D. annually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Farther</a:t>
            </a:r>
            <a:r>
              <a:rPr lang="en-US" dirty="0" smtClean="0"/>
              <a:t> evidence is needed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support</a:t>
            </a:r>
            <a:r>
              <a:rPr lang="en-US" dirty="0" smtClean="0"/>
              <a:t> recent research which </a:t>
            </a:r>
            <a:r>
              <a:rPr lang="en-US" b="1" u="sng" dirty="0" smtClean="0"/>
              <a:t>suggests</a:t>
            </a:r>
            <a:r>
              <a:rPr lang="en-US" dirty="0" smtClean="0"/>
              <a:t> that certain chemicals found in broccoli </a:t>
            </a:r>
            <a:r>
              <a:rPr lang="en-US" b="1" u="sng" dirty="0" smtClean="0"/>
              <a:t>may</a:t>
            </a:r>
            <a:r>
              <a:rPr lang="en-US" u="sng" dirty="0" smtClean="0"/>
              <a:t> </a:t>
            </a:r>
            <a:r>
              <a:rPr lang="en-US" b="1" u="sng" dirty="0" smtClean="0"/>
              <a:t>act</a:t>
            </a:r>
            <a:r>
              <a:rPr lang="en-US" dirty="0" smtClean="0"/>
              <a:t> as cancer preventatives.</a:t>
            </a:r>
          </a:p>
          <a:p>
            <a:pPr>
              <a:buNone/>
            </a:pPr>
            <a:r>
              <a:rPr lang="en-US" dirty="0" smtClean="0"/>
              <a:t>A. Farther   </a:t>
            </a:r>
          </a:p>
          <a:p>
            <a:pPr>
              <a:buNone/>
            </a:pPr>
            <a:r>
              <a:rPr lang="en-US" dirty="0" smtClean="0"/>
              <a:t>B. to support   </a:t>
            </a:r>
          </a:p>
          <a:p>
            <a:pPr>
              <a:buNone/>
            </a:pPr>
            <a:r>
              <a:rPr lang="en-US" dirty="0" smtClean="0"/>
              <a:t>C. suggests   </a:t>
            </a:r>
          </a:p>
          <a:p>
            <a:pPr>
              <a:buNone/>
            </a:pPr>
            <a:r>
              <a:rPr lang="en-US" dirty="0" smtClean="0"/>
              <a:t>D. may act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Wages and salaries </a:t>
            </a:r>
            <a:r>
              <a:rPr lang="en-US" b="1" u="sng" dirty="0" smtClean="0"/>
              <a:t>account</a:t>
            </a:r>
            <a:r>
              <a:rPr lang="en-US" u="sng" dirty="0" smtClean="0"/>
              <a:t> </a:t>
            </a:r>
            <a:r>
              <a:rPr lang="en-US" b="1" u="sng" dirty="0" smtClean="0"/>
              <a:t>for</a:t>
            </a:r>
            <a:r>
              <a:rPr lang="en-US" dirty="0" smtClean="0"/>
              <a:t> nearly three fourths of the total </a:t>
            </a:r>
            <a:r>
              <a:rPr lang="en-US" b="1" u="sng" dirty="0" smtClean="0"/>
              <a:t>nationally</a:t>
            </a:r>
            <a:r>
              <a:rPr lang="en-US" dirty="0" smtClean="0"/>
              <a:t> income </a:t>
            </a:r>
            <a:r>
              <a:rPr lang="en-US" b="1" u="sng" dirty="0" smtClean="0"/>
              <a:t>generated</a:t>
            </a:r>
            <a:r>
              <a:rPr lang="en-US" dirty="0" smtClean="0"/>
              <a:t> in the United States </a:t>
            </a:r>
            <a:r>
              <a:rPr lang="en-US" b="1" u="sng" dirty="0" smtClean="0"/>
              <a:t>annually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account for  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nationally   </a:t>
            </a:r>
          </a:p>
          <a:p>
            <a:pPr>
              <a:buNone/>
            </a:pPr>
            <a:r>
              <a:rPr lang="en-US" dirty="0" smtClean="0"/>
              <a:t>C. generated   </a:t>
            </a:r>
          </a:p>
          <a:p>
            <a:pPr>
              <a:buNone/>
            </a:pPr>
            <a:r>
              <a:rPr lang="en-US" dirty="0" smtClean="0"/>
              <a:t>D. annually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Farther</a:t>
            </a:r>
            <a:r>
              <a:rPr lang="en-US" dirty="0" smtClean="0"/>
              <a:t> evidence is needed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support</a:t>
            </a:r>
            <a:r>
              <a:rPr lang="en-US" dirty="0" smtClean="0"/>
              <a:t> recent research which </a:t>
            </a:r>
            <a:r>
              <a:rPr lang="en-US" b="1" u="sng" dirty="0" smtClean="0"/>
              <a:t>suggests</a:t>
            </a:r>
            <a:r>
              <a:rPr lang="en-US" dirty="0" smtClean="0"/>
              <a:t> that certain chemicals found in broccoli </a:t>
            </a:r>
            <a:r>
              <a:rPr lang="en-US" b="1" u="sng" dirty="0" smtClean="0"/>
              <a:t>may</a:t>
            </a:r>
            <a:r>
              <a:rPr lang="en-US" u="sng" dirty="0" smtClean="0"/>
              <a:t> </a:t>
            </a:r>
            <a:r>
              <a:rPr lang="en-US" b="1" u="sng" dirty="0" smtClean="0"/>
              <a:t>act</a:t>
            </a:r>
            <a:r>
              <a:rPr lang="en-US" dirty="0" smtClean="0"/>
              <a:t> as cancer preventatives.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Farther   </a:t>
            </a:r>
          </a:p>
          <a:p>
            <a:pPr>
              <a:buNone/>
            </a:pPr>
            <a:r>
              <a:rPr lang="en-US" dirty="0" smtClean="0"/>
              <a:t>B. to support   </a:t>
            </a:r>
          </a:p>
          <a:p>
            <a:pPr>
              <a:buNone/>
            </a:pPr>
            <a:r>
              <a:rPr lang="en-US" dirty="0" smtClean="0"/>
              <a:t>C. suggests   </a:t>
            </a:r>
          </a:p>
          <a:p>
            <a:pPr>
              <a:buNone/>
            </a:pPr>
            <a:r>
              <a:rPr lang="en-US" dirty="0" smtClean="0"/>
              <a:t>D. may act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27.The basic factors </a:t>
            </a:r>
            <a:r>
              <a:rPr lang="en-US" b="1" u="sng" dirty="0" smtClean="0"/>
              <a:t>that</a:t>
            </a:r>
            <a:r>
              <a:rPr lang="en-US" dirty="0" smtClean="0"/>
              <a:t> enhance health and </a:t>
            </a:r>
            <a:r>
              <a:rPr lang="en-US" b="1" u="sng" dirty="0" smtClean="0"/>
              <a:t>longevity</a:t>
            </a:r>
            <a:r>
              <a:rPr lang="en-US" dirty="0" smtClean="0"/>
              <a:t> include vigorous exercise, </a:t>
            </a:r>
            <a:r>
              <a:rPr lang="en-US" b="1" u="sng" dirty="0" smtClean="0"/>
              <a:t>hereditary</a:t>
            </a:r>
            <a:r>
              <a:rPr lang="en-US" dirty="0" smtClean="0"/>
              <a:t>, and</a:t>
            </a:r>
            <a:r>
              <a:rPr lang="en-US" u="sng" dirty="0" smtClean="0"/>
              <a:t> </a:t>
            </a:r>
            <a:r>
              <a:rPr lang="en-US" b="1" u="sng" dirty="0" smtClean="0"/>
              <a:t>diet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that   </a:t>
            </a:r>
          </a:p>
          <a:p>
            <a:pPr>
              <a:buNone/>
            </a:pPr>
            <a:r>
              <a:rPr lang="en-US" dirty="0" smtClean="0"/>
              <a:t>B. longevity   </a:t>
            </a:r>
          </a:p>
          <a:p>
            <a:pPr>
              <a:buNone/>
            </a:pPr>
            <a:r>
              <a:rPr lang="en-US" dirty="0" smtClean="0"/>
              <a:t>C. hereditary   </a:t>
            </a:r>
          </a:p>
          <a:p>
            <a:pPr>
              <a:buNone/>
            </a:pPr>
            <a:r>
              <a:rPr lang="en-US" dirty="0" smtClean="0"/>
              <a:t>D. diet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28. Human infants are </a:t>
            </a:r>
            <a:r>
              <a:rPr lang="en-US" b="1" u="sng" dirty="0" smtClean="0"/>
              <a:t>no</a:t>
            </a:r>
            <a:r>
              <a:rPr lang="en-US" b="1" dirty="0" smtClean="0"/>
              <a:t>t</a:t>
            </a:r>
            <a:r>
              <a:rPr lang="en-US" dirty="0" smtClean="0"/>
              <a:t> usually </a:t>
            </a:r>
            <a:r>
              <a:rPr lang="en-US" b="1" u="sng" dirty="0" smtClean="0"/>
              <a:t>able</a:t>
            </a:r>
            <a:r>
              <a:rPr lang="en-US" dirty="0" smtClean="0"/>
              <a:t> to walk by </a:t>
            </a:r>
            <a:r>
              <a:rPr lang="en-US" b="1" u="sng" dirty="0" smtClean="0"/>
              <a:t>selves</a:t>
            </a:r>
            <a:r>
              <a:rPr lang="en-US" dirty="0" smtClean="0"/>
              <a:t> until they reach eleven or twelve </a:t>
            </a:r>
            <a:r>
              <a:rPr lang="en-US" b="1" u="sng" dirty="0" smtClean="0"/>
              <a:t>months</a:t>
            </a:r>
            <a:r>
              <a:rPr lang="en-US" dirty="0" smtClean="0"/>
              <a:t> of age.</a:t>
            </a:r>
          </a:p>
          <a:p>
            <a:pPr>
              <a:buNone/>
            </a:pPr>
            <a:r>
              <a:rPr lang="en-US" dirty="0" smtClean="0"/>
              <a:t>A. not   </a:t>
            </a:r>
          </a:p>
          <a:p>
            <a:pPr>
              <a:buNone/>
            </a:pPr>
            <a:r>
              <a:rPr lang="en-US" dirty="0" smtClean="0"/>
              <a:t>B. able   </a:t>
            </a:r>
          </a:p>
          <a:p>
            <a:pPr>
              <a:buNone/>
            </a:pPr>
            <a:r>
              <a:rPr lang="en-US" dirty="0" smtClean="0"/>
              <a:t>C. selves   </a:t>
            </a:r>
          </a:p>
          <a:p>
            <a:pPr>
              <a:buNone/>
            </a:pPr>
            <a:r>
              <a:rPr lang="en-US" dirty="0" smtClean="0"/>
              <a:t>D. months 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27.The basic factors </a:t>
            </a:r>
            <a:r>
              <a:rPr lang="en-US" b="1" u="sng" dirty="0" smtClean="0"/>
              <a:t>that</a:t>
            </a:r>
            <a:r>
              <a:rPr lang="en-US" dirty="0" smtClean="0"/>
              <a:t> enhance health and </a:t>
            </a:r>
            <a:r>
              <a:rPr lang="en-US" b="1" u="sng" dirty="0" smtClean="0"/>
              <a:t>longevity</a:t>
            </a:r>
            <a:r>
              <a:rPr lang="en-US" dirty="0" smtClean="0"/>
              <a:t> include vigorous exercise, </a:t>
            </a:r>
            <a:r>
              <a:rPr lang="en-US" b="1" u="sng" dirty="0" smtClean="0"/>
              <a:t>hereditary</a:t>
            </a:r>
            <a:r>
              <a:rPr lang="en-US" dirty="0" smtClean="0"/>
              <a:t>, and</a:t>
            </a:r>
            <a:r>
              <a:rPr lang="en-US" u="sng" dirty="0" smtClean="0"/>
              <a:t> </a:t>
            </a:r>
            <a:r>
              <a:rPr lang="en-US" b="1" u="sng" dirty="0" smtClean="0"/>
              <a:t>diet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that   </a:t>
            </a:r>
          </a:p>
          <a:p>
            <a:pPr>
              <a:buNone/>
            </a:pPr>
            <a:r>
              <a:rPr lang="en-US" dirty="0" smtClean="0"/>
              <a:t>B. longevity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hereditary   </a:t>
            </a:r>
          </a:p>
          <a:p>
            <a:pPr>
              <a:buNone/>
            </a:pPr>
            <a:r>
              <a:rPr lang="en-US" dirty="0" smtClean="0"/>
              <a:t>D. diet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28. Human infants are </a:t>
            </a:r>
            <a:r>
              <a:rPr lang="en-US" b="1" u="sng" dirty="0" smtClean="0"/>
              <a:t>no</a:t>
            </a:r>
            <a:r>
              <a:rPr lang="en-US" b="1" dirty="0" smtClean="0"/>
              <a:t>t</a:t>
            </a:r>
            <a:r>
              <a:rPr lang="en-US" dirty="0" smtClean="0"/>
              <a:t> usually </a:t>
            </a:r>
            <a:r>
              <a:rPr lang="en-US" b="1" u="sng" dirty="0" smtClean="0"/>
              <a:t>able</a:t>
            </a:r>
            <a:r>
              <a:rPr lang="en-US" dirty="0" smtClean="0"/>
              <a:t> to walk by </a:t>
            </a:r>
            <a:r>
              <a:rPr lang="en-US" b="1" u="sng" dirty="0" smtClean="0"/>
              <a:t>selves</a:t>
            </a:r>
            <a:r>
              <a:rPr lang="en-US" dirty="0" smtClean="0"/>
              <a:t> until they reach eleven or twelve </a:t>
            </a:r>
            <a:r>
              <a:rPr lang="en-US" b="1" u="sng" dirty="0" smtClean="0"/>
              <a:t>months</a:t>
            </a:r>
            <a:r>
              <a:rPr lang="en-US" dirty="0" smtClean="0"/>
              <a:t> of age.</a:t>
            </a:r>
          </a:p>
          <a:p>
            <a:pPr>
              <a:buNone/>
            </a:pPr>
            <a:r>
              <a:rPr lang="en-US" dirty="0" smtClean="0"/>
              <a:t>A. not   </a:t>
            </a:r>
          </a:p>
          <a:p>
            <a:pPr>
              <a:buNone/>
            </a:pPr>
            <a:r>
              <a:rPr lang="en-US" dirty="0" smtClean="0"/>
              <a:t>B. able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selves   </a:t>
            </a:r>
          </a:p>
          <a:p>
            <a:pPr>
              <a:buNone/>
            </a:pPr>
            <a:r>
              <a:rPr lang="en-US" dirty="0" smtClean="0"/>
              <a:t>D. months 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tabLst>
                <a:tab pos="165100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1. Oil-base house paint is neither easy to work with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quick to clean up,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it is often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preferred 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latex paint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because of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its high sheen and durability.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or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but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preferred to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because of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  </a:t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2. The field cricket is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quite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injury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to crops and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vegetation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and does most of its 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harmful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work at night.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quite  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injury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vegetation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harmful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Substances </a:t>
            </a:r>
            <a:r>
              <a:rPr lang="en-US" b="1" u="sng" dirty="0" smtClean="0"/>
              <a:t>such as</a:t>
            </a:r>
            <a:r>
              <a:rPr lang="en-US" b="1" dirty="0" smtClean="0"/>
              <a:t> </a:t>
            </a:r>
            <a:r>
              <a:rPr lang="en-US" dirty="0" smtClean="0"/>
              <a:t>DT become </a:t>
            </a:r>
            <a:r>
              <a:rPr lang="en-US" b="1" u="sng" dirty="0" smtClean="0"/>
              <a:t>more concentrated</a:t>
            </a:r>
            <a:r>
              <a:rPr lang="en-US" b="1" dirty="0" smtClean="0"/>
              <a:t> </a:t>
            </a:r>
            <a:r>
              <a:rPr lang="en-US" dirty="0" smtClean="0"/>
              <a:t>in each</a:t>
            </a:r>
            <a:r>
              <a:rPr lang="en-US" b="1" dirty="0" smtClean="0"/>
              <a:t> </a:t>
            </a:r>
            <a:r>
              <a:rPr lang="en-US" b="1" u="sng" dirty="0" smtClean="0"/>
              <a:t>successively</a:t>
            </a:r>
            <a:r>
              <a:rPr lang="en-US" b="1" dirty="0" smtClean="0"/>
              <a:t> </a:t>
            </a:r>
            <a:r>
              <a:rPr lang="en-US" dirty="0" smtClean="0"/>
              <a:t>level in </a:t>
            </a:r>
            <a:r>
              <a:rPr lang="en-US" b="1" u="sng" dirty="0" smtClean="0"/>
              <a:t>an</a:t>
            </a:r>
            <a:r>
              <a:rPr lang="en-US" dirty="0" smtClean="0"/>
              <a:t> ecological pyramid.</a:t>
            </a:r>
          </a:p>
          <a:p>
            <a:pPr>
              <a:buNone/>
            </a:pPr>
            <a:r>
              <a:rPr lang="en-US" dirty="0" smtClean="0"/>
              <a:t>A. such as   </a:t>
            </a:r>
          </a:p>
          <a:p>
            <a:pPr>
              <a:buNone/>
            </a:pPr>
            <a:r>
              <a:rPr lang="en-US" dirty="0" smtClean="0"/>
              <a:t>B. more concentrated   </a:t>
            </a:r>
          </a:p>
          <a:p>
            <a:pPr>
              <a:buNone/>
            </a:pPr>
            <a:r>
              <a:rPr lang="en-US" dirty="0" smtClean="0"/>
              <a:t>C. successively   </a:t>
            </a:r>
          </a:p>
          <a:p>
            <a:pPr>
              <a:buNone/>
            </a:pPr>
            <a:r>
              <a:rPr lang="en-US" dirty="0" smtClean="0"/>
              <a:t>D. an 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30. The nests of </a:t>
            </a:r>
            <a:r>
              <a:rPr lang="en-US" b="1" u="sng" dirty="0" smtClean="0"/>
              <a:t>most</a:t>
            </a:r>
            <a:r>
              <a:rPr lang="en-US" dirty="0" smtClean="0"/>
              <a:t> bird </a:t>
            </a:r>
            <a:r>
              <a:rPr lang="en-US" b="1" u="sng" dirty="0" smtClean="0"/>
              <a:t>species</a:t>
            </a:r>
            <a:r>
              <a:rPr lang="en-US" dirty="0" smtClean="0"/>
              <a:t> are </a:t>
            </a:r>
            <a:r>
              <a:rPr lang="en-US" b="1" u="sng" dirty="0" smtClean="0"/>
              <a:t>strategic</a:t>
            </a:r>
            <a:r>
              <a:rPr lang="en-US" dirty="0" smtClean="0"/>
              <a:t> placed to camouflage them </a:t>
            </a:r>
            <a:r>
              <a:rPr lang="en-US" b="1" u="sng" dirty="0" smtClean="0"/>
              <a:t>against</a:t>
            </a:r>
            <a:r>
              <a:rPr lang="en-US" u="sng" dirty="0" smtClean="0"/>
              <a:t> </a:t>
            </a:r>
            <a:r>
              <a:rPr lang="en-US" b="1" u="sng" dirty="0" smtClean="0"/>
              <a:t>predators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most   </a:t>
            </a:r>
          </a:p>
          <a:p>
            <a:pPr>
              <a:buNone/>
            </a:pPr>
            <a:r>
              <a:rPr lang="en-US" dirty="0" smtClean="0"/>
              <a:t>B. species   </a:t>
            </a:r>
          </a:p>
          <a:p>
            <a:pPr>
              <a:buNone/>
            </a:pPr>
            <a:r>
              <a:rPr lang="en-US" dirty="0" smtClean="0"/>
              <a:t>C. strategic   </a:t>
            </a:r>
          </a:p>
          <a:p>
            <a:pPr>
              <a:buNone/>
            </a:pPr>
            <a:r>
              <a:rPr lang="en-US" dirty="0" smtClean="0"/>
              <a:t>D. against predators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Substances </a:t>
            </a:r>
            <a:r>
              <a:rPr lang="en-US" b="1" u="sng" dirty="0" smtClean="0"/>
              <a:t>such as</a:t>
            </a:r>
            <a:r>
              <a:rPr lang="en-US" b="1" dirty="0" smtClean="0"/>
              <a:t> </a:t>
            </a:r>
            <a:r>
              <a:rPr lang="en-US" dirty="0" smtClean="0"/>
              <a:t>DT become </a:t>
            </a:r>
            <a:r>
              <a:rPr lang="en-US" b="1" u="sng" dirty="0" smtClean="0"/>
              <a:t>more concentrated</a:t>
            </a:r>
            <a:r>
              <a:rPr lang="en-US" b="1" dirty="0" smtClean="0"/>
              <a:t> </a:t>
            </a:r>
            <a:r>
              <a:rPr lang="en-US" dirty="0" smtClean="0"/>
              <a:t>in each</a:t>
            </a:r>
            <a:r>
              <a:rPr lang="en-US" b="1" dirty="0" smtClean="0"/>
              <a:t> </a:t>
            </a:r>
            <a:r>
              <a:rPr lang="en-US" b="1" u="sng" dirty="0" smtClean="0"/>
              <a:t>successively</a:t>
            </a:r>
            <a:r>
              <a:rPr lang="en-US" b="1" dirty="0" smtClean="0"/>
              <a:t> </a:t>
            </a:r>
            <a:r>
              <a:rPr lang="en-US" dirty="0" smtClean="0"/>
              <a:t>level in </a:t>
            </a:r>
            <a:r>
              <a:rPr lang="en-US" b="1" u="sng" dirty="0" smtClean="0"/>
              <a:t>an</a:t>
            </a:r>
            <a:r>
              <a:rPr lang="en-US" dirty="0" smtClean="0"/>
              <a:t> ecological pyramid.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such as   </a:t>
            </a:r>
          </a:p>
          <a:p>
            <a:pPr>
              <a:buNone/>
            </a:pPr>
            <a:r>
              <a:rPr lang="en-US" dirty="0" smtClean="0"/>
              <a:t>B. more concentrated   </a:t>
            </a:r>
          </a:p>
          <a:p>
            <a:pPr>
              <a:buNone/>
            </a:pPr>
            <a:r>
              <a:rPr lang="en-US" dirty="0" smtClean="0"/>
              <a:t>C. successively   </a:t>
            </a:r>
          </a:p>
          <a:p>
            <a:pPr>
              <a:buNone/>
            </a:pPr>
            <a:r>
              <a:rPr lang="en-US" dirty="0" smtClean="0"/>
              <a:t>D. an 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30. The nests of </a:t>
            </a:r>
            <a:r>
              <a:rPr lang="en-US" b="1" u="sng" dirty="0" smtClean="0"/>
              <a:t>most</a:t>
            </a:r>
            <a:r>
              <a:rPr lang="en-US" dirty="0" smtClean="0"/>
              <a:t> bird </a:t>
            </a:r>
            <a:r>
              <a:rPr lang="en-US" b="1" u="sng" dirty="0" smtClean="0"/>
              <a:t>species</a:t>
            </a:r>
            <a:r>
              <a:rPr lang="en-US" dirty="0" smtClean="0"/>
              <a:t> are </a:t>
            </a:r>
            <a:r>
              <a:rPr lang="en-US" b="1" u="sng" dirty="0" smtClean="0"/>
              <a:t>strategic</a:t>
            </a:r>
            <a:r>
              <a:rPr lang="en-US" dirty="0" smtClean="0"/>
              <a:t> placed to camouflage them </a:t>
            </a:r>
            <a:r>
              <a:rPr lang="en-US" b="1" u="sng" dirty="0" smtClean="0"/>
              <a:t>against</a:t>
            </a:r>
            <a:r>
              <a:rPr lang="en-US" u="sng" dirty="0" smtClean="0"/>
              <a:t> </a:t>
            </a:r>
            <a:r>
              <a:rPr lang="en-US" b="1" u="sng" dirty="0" smtClean="0"/>
              <a:t>predators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most   </a:t>
            </a:r>
          </a:p>
          <a:p>
            <a:pPr>
              <a:buNone/>
            </a:pPr>
            <a:r>
              <a:rPr lang="en-US" dirty="0" smtClean="0"/>
              <a:t>B. species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strategic   </a:t>
            </a:r>
          </a:p>
          <a:p>
            <a:pPr>
              <a:buNone/>
            </a:pPr>
            <a:r>
              <a:rPr lang="en-US" dirty="0" smtClean="0"/>
              <a:t>D. against predators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3. Many New England farmers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supplement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their incomes with the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sold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of maple syrup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tapped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from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sugar maples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growing on their farmland.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supplement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sold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tapped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sugar maples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In the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latter half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of the nineteenth century, physical technique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making 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possible 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determine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chemical constitution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stars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latter half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making it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to determine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of stars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3. Many New England farmers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supplement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their incomes with the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sold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of maple syrup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tapped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from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sugar maples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growing on their farmland.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supplement  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sold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tapped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sugar maples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In the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latter half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of the nineteenth century, physical technique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making 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possible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determine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chemical constitution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stars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latter half  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making it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to determine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of stars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5. Many of the mammals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that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dwell in the desert are active only at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night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intense heat of a desert day can be fatal to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warm-blooded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animals.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that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a night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as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warm-blooded 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en-IN" b="1" u="sng" dirty="0"/>
              <a:t>Because</a:t>
            </a:r>
            <a:r>
              <a:rPr lang="en-IN" dirty="0"/>
              <a:t> blood from different individuals may </a:t>
            </a:r>
            <a:r>
              <a:rPr lang="en-IN" b="1" u="sng" dirty="0"/>
              <a:t>different</a:t>
            </a:r>
            <a:r>
              <a:rPr lang="en-IN" dirty="0"/>
              <a:t> in the type of antigen on the surface of the red cells and the type of antibody in the plasma, a dangerous reaction </a:t>
            </a:r>
            <a:r>
              <a:rPr lang="en-IN" b="1" u="sng" dirty="0"/>
              <a:t>can</a:t>
            </a:r>
            <a:r>
              <a:rPr lang="en-IN" dirty="0"/>
              <a:t> </a:t>
            </a:r>
            <a:r>
              <a:rPr lang="en-IN" b="1" u="sng" dirty="0"/>
              <a:t>occur</a:t>
            </a:r>
            <a:r>
              <a:rPr lang="en-IN" dirty="0"/>
              <a:t> between the donor </a:t>
            </a:r>
            <a:r>
              <a:rPr lang="en-IN" b="1" u="sng" dirty="0"/>
              <a:t>and</a:t>
            </a:r>
            <a:r>
              <a:rPr lang="en-IN" u="sng" dirty="0"/>
              <a:t> </a:t>
            </a:r>
            <a:r>
              <a:rPr lang="en-IN" dirty="0"/>
              <a:t>recipient in a blood transfusion.</a:t>
            </a:r>
          </a:p>
          <a:p>
            <a:pPr>
              <a:buNone/>
            </a:pPr>
            <a:r>
              <a:rPr lang="en-IN" dirty="0"/>
              <a:t>    </a:t>
            </a:r>
            <a:r>
              <a:rPr lang="en-IN" dirty="0" err="1"/>
              <a:t>A.Because</a:t>
            </a:r>
            <a:r>
              <a:rPr lang="en-IN" dirty="0"/>
              <a:t>  </a:t>
            </a:r>
            <a:br>
              <a:rPr lang="en-IN" dirty="0"/>
            </a:br>
            <a:r>
              <a:rPr lang="en-IN" dirty="0"/>
              <a:t> B. different  </a:t>
            </a:r>
            <a:br>
              <a:rPr lang="en-IN" dirty="0"/>
            </a:br>
            <a:r>
              <a:rPr lang="en-IN" dirty="0"/>
              <a:t> C. can occur  </a:t>
            </a:r>
            <a:br>
              <a:rPr lang="en-IN" dirty="0"/>
            </a:br>
            <a:r>
              <a:rPr lang="en-IN" dirty="0"/>
              <a:t> D. and</a:t>
            </a:r>
            <a:endParaRPr lang="en-GB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5. Many of the mammals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that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dwell in the desert are active only at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night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intense heat of a desert day can be fatal to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warm-blooded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animals.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that  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a night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as  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warm-blooded 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en-IN" b="1" u="sng" dirty="0"/>
              <a:t>Because</a:t>
            </a:r>
            <a:r>
              <a:rPr lang="en-IN" dirty="0"/>
              <a:t> blood from different individuals may </a:t>
            </a:r>
            <a:r>
              <a:rPr lang="en-IN" b="1" u="sng" dirty="0"/>
              <a:t>different</a:t>
            </a:r>
            <a:r>
              <a:rPr lang="en-IN" dirty="0"/>
              <a:t> in the type of antigen on the surface of the red cells and the type of antibody in the plasma, a dangerous reaction </a:t>
            </a:r>
            <a:r>
              <a:rPr lang="en-IN" b="1" u="sng" dirty="0"/>
              <a:t>can</a:t>
            </a:r>
            <a:r>
              <a:rPr lang="en-IN" dirty="0"/>
              <a:t> </a:t>
            </a:r>
            <a:r>
              <a:rPr lang="en-IN" b="1" u="sng" dirty="0"/>
              <a:t>occur</a:t>
            </a:r>
            <a:r>
              <a:rPr lang="en-IN" dirty="0"/>
              <a:t> between the donor </a:t>
            </a:r>
            <a:r>
              <a:rPr lang="en-IN" b="1" u="sng" dirty="0" smtClean="0"/>
              <a:t>and</a:t>
            </a:r>
            <a:r>
              <a:rPr lang="en-IN" u="sng" dirty="0" smtClean="0"/>
              <a:t> </a:t>
            </a:r>
            <a:r>
              <a:rPr lang="en-IN" dirty="0" smtClean="0"/>
              <a:t>recipient </a:t>
            </a:r>
            <a:r>
              <a:rPr lang="en-IN" dirty="0"/>
              <a:t>in a blood transfusion.</a:t>
            </a:r>
          </a:p>
          <a:p>
            <a:pPr>
              <a:buNone/>
            </a:pPr>
            <a:r>
              <a:rPr lang="en-IN" dirty="0"/>
              <a:t> </a:t>
            </a:r>
            <a:r>
              <a:rPr lang="en-IN" dirty="0" smtClean="0"/>
              <a:t>   </a:t>
            </a:r>
            <a:r>
              <a:rPr lang="en-IN" dirty="0" err="1" smtClean="0"/>
              <a:t>A.Because</a:t>
            </a:r>
            <a:r>
              <a:rPr lang="en-IN" dirty="0"/>
              <a:t>  </a:t>
            </a:r>
            <a:br>
              <a:rPr lang="en-IN" dirty="0"/>
            </a:br>
            <a:r>
              <a:rPr lang="en-IN" dirty="0"/>
              <a:t> </a:t>
            </a:r>
            <a:r>
              <a:rPr lang="en-IN" b="1" dirty="0"/>
              <a:t>B. different</a:t>
            </a:r>
            <a:r>
              <a:rPr lang="en-IN" dirty="0"/>
              <a:t>  </a:t>
            </a:r>
            <a:br>
              <a:rPr lang="en-IN" dirty="0"/>
            </a:br>
            <a:r>
              <a:rPr lang="en-IN" dirty="0"/>
              <a:t> C. can occur  </a:t>
            </a:r>
            <a:br>
              <a:rPr lang="en-IN" dirty="0"/>
            </a:br>
            <a:r>
              <a:rPr lang="en-IN" dirty="0"/>
              <a:t> D. and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ct val="0"/>
              </a:spcBef>
              <a:buNone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Contemporary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newspaper columnist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Russellaker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is noted for his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commentaries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humorous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written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in the tradition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Benjamin Franklin.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newspaper columnist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commentaries humorous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written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of    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8. On the one hand, most Americans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feel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that space exploration is a legitimate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and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important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national undertaking;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on the contrary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they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worry about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amount it costs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feel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and important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on the contrary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worry about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ct val="0"/>
              </a:spcBef>
              <a:buNone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Contemporary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newspaper columnist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Russellaker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is noted for his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commentaries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humorous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written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in the tradition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Benjamin Franklin.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newspaper columnist    </a:t>
            </a:r>
          </a:p>
          <a:p>
            <a:pPr lvl="0">
              <a:spcBef>
                <a:spcPct val="0"/>
              </a:spcBef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commentaries humorous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written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of    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8. On the one hand, most Americans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feel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that space exploration is a legitimate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and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important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national undertaking; 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on the contrary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they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worry about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the amount it costs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feel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and important    </a:t>
            </a:r>
          </a:p>
          <a:p>
            <a:pPr lvl="0">
              <a:spcBef>
                <a:spcPct val="0"/>
              </a:spcBef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on the contrary    </a:t>
            </a:r>
          </a:p>
          <a:p>
            <a:pPr lvl="0">
              <a:spcBef>
                <a:spcPct val="0"/>
              </a:spcBef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worry about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1415</Words>
  <Application>Microsoft Office PowerPoint</Application>
  <PresentationFormat>On-screen Show (4:3)</PresentationFormat>
  <Paragraphs>333</Paragraphs>
  <Slides>31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</cp:lastModifiedBy>
  <cp:revision>12</cp:revision>
  <dcterms:created xsi:type="dcterms:W3CDTF">2006-08-16T00:00:00Z</dcterms:created>
  <dcterms:modified xsi:type="dcterms:W3CDTF">2015-04-20T05:54:01Z</dcterms:modified>
</cp:coreProperties>
</file>