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9" r:id="rId4"/>
    <p:sldId id="258" r:id="rId5"/>
    <p:sldId id="280" r:id="rId6"/>
    <p:sldId id="259" r:id="rId7"/>
    <p:sldId id="281" r:id="rId8"/>
    <p:sldId id="260" r:id="rId9"/>
    <p:sldId id="282" r:id="rId10"/>
    <p:sldId id="261" r:id="rId11"/>
    <p:sldId id="283" r:id="rId12"/>
    <p:sldId id="262" r:id="rId13"/>
    <p:sldId id="284" r:id="rId14"/>
    <p:sldId id="263" r:id="rId15"/>
    <p:sldId id="285" r:id="rId16"/>
    <p:sldId id="264" r:id="rId17"/>
    <p:sldId id="286" r:id="rId18"/>
    <p:sldId id="265" r:id="rId19"/>
    <p:sldId id="287" r:id="rId20"/>
    <p:sldId id="266" r:id="rId21"/>
    <p:sldId id="288" r:id="rId22"/>
    <p:sldId id="267" r:id="rId23"/>
    <p:sldId id="289" r:id="rId24"/>
    <p:sldId id="268" r:id="rId25"/>
    <p:sldId id="290" r:id="rId26"/>
    <p:sldId id="269" r:id="rId27"/>
    <p:sldId id="291" r:id="rId28"/>
    <p:sldId id="270" r:id="rId29"/>
    <p:sldId id="292" r:id="rId30"/>
    <p:sldId id="271" r:id="rId31"/>
    <p:sldId id="293" r:id="rId32"/>
    <p:sldId id="272" r:id="rId33"/>
    <p:sldId id="294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8939886" y="6526213"/>
            <a:ext cx="94577" cy="153888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©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9338" y="-347831"/>
            <a:ext cx="1152000" cy="1152000"/>
          </a:xfrm>
          <a:prstGeom prst="rect">
            <a:avLst/>
          </a:prstGeom>
        </p:spPr>
      </p:pic>
      <p:sp>
        <p:nvSpPr>
          <p:cNvPr id="13" name="Text Box 6"/>
          <p:cNvSpPr txBox="1">
            <a:spLocks noChangeArrowheads="1"/>
          </p:cNvSpPr>
          <p:nvPr userDrawn="1"/>
        </p:nvSpPr>
        <p:spPr bwMode="auto">
          <a:xfrm>
            <a:off x="992188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066800"/>
            <a:ext cx="9144000" cy="4800600"/>
          </a:xfrm>
        </p:spPr>
        <p:txBody>
          <a:bodyPr/>
          <a:lstStyle/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/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/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4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</a:t>
            </a:r>
            <a:r>
              <a:rPr lang="en-US" b="1" u="sng" dirty="0" smtClean="0"/>
              <a:t>To become</a:t>
            </a:r>
            <a:r>
              <a:rPr lang="en-US" b="1" dirty="0" smtClean="0"/>
              <a:t> </a:t>
            </a:r>
            <a:r>
              <a:rPr lang="en-US" dirty="0" smtClean="0"/>
              <a:t>a member of the civic association, one </a:t>
            </a:r>
            <a:r>
              <a:rPr lang="en-US" b="1" u="sng" dirty="0" smtClean="0"/>
              <a:t>need only</a:t>
            </a:r>
            <a:r>
              <a:rPr lang="en-US" b="1" dirty="0" smtClean="0"/>
              <a:t> </a:t>
            </a:r>
            <a:r>
              <a:rPr lang="en-US" dirty="0" smtClean="0"/>
              <a:t>attend three meetings and </a:t>
            </a:r>
            <a:r>
              <a:rPr lang="en-US" b="1" u="sng" dirty="0" smtClean="0"/>
              <a:t>to pay</a:t>
            </a:r>
            <a:r>
              <a:rPr lang="en-US" b="1" dirty="0" smtClean="0"/>
              <a:t> </a:t>
            </a:r>
            <a:r>
              <a:rPr lang="en-US" dirty="0" smtClean="0"/>
              <a:t>his fees </a:t>
            </a:r>
            <a:r>
              <a:rPr lang="en-US" b="1" u="sng" dirty="0" smtClean="0"/>
              <a:t>regularly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To become   </a:t>
            </a:r>
          </a:p>
          <a:p>
            <a:pPr>
              <a:buNone/>
            </a:pPr>
            <a:r>
              <a:rPr lang="en-US" dirty="0" smtClean="0"/>
              <a:t>  B. need only   </a:t>
            </a:r>
          </a:p>
          <a:p>
            <a:pPr>
              <a:buNone/>
            </a:pPr>
            <a:r>
              <a:rPr lang="en-US" dirty="0" smtClean="0"/>
              <a:t>  C. to pay   </a:t>
            </a:r>
          </a:p>
          <a:p>
            <a:pPr>
              <a:buNone/>
            </a:pPr>
            <a:r>
              <a:rPr lang="en-US" dirty="0" smtClean="0"/>
              <a:t>  D. regularly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10. The mountain sheep </a:t>
            </a:r>
            <a:r>
              <a:rPr lang="en-US" b="1" u="sng" dirty="0" smtClean="0"/>
              <a:t>is known for</a:t>
            </a:r>
            <a:r>
              <a:rPr lang="en-US" b="1" dirty="0" smtClean="0"/>
              <a:t> </a:t>
            </a:r>
            <a:r>
              <a:rPr lang="en-US" dirty="0" smtClean="0"/>
              <a:t>its</a:t>
            </a:r>
            <a:r>
              <a:rPr lang="en-US" b="1" dirty="0" smtClean="0"/>
              <a:t> </a:t>
            </a:r>
            <a:r>
              <a:rPr lang="en-US" b="1" u="sng" dirty="0" smtClean="0"/>
              <a:t>incredible</a:t>
            </a:r>
            <a:r>
              <a:rPr lang="en-US" b="1" dirty="0" smtClean="0"/>
              <a:t> </a:t>
            </a:r>
            <a:r>
              <a:rPr lang="en-US" dirty="0" smtClean="0"/>
              <a:t>agility, </a:t>
            </a:r>
            <a:r>
              <a:rPr lang="en-US" b="1" u="sng" dirty="0" smtClean="0"/>
              <a:t>timid</a:t>
            </a:r>
            <a:r>
              <a:rPr lang="en-US" dirty="0" smtClean="0"/>
              <a:t>, and ability </a:t>
            </a:r>
            <a:r>
              <a:rPr lang="en-US" b="1" u="sng" dirty="0" smtClean="0"/>
              <a:t>to withstand </a:t>
            </a:r>
            <a:r>
              <a:rPr lang="en-US" b="1" dirty="0" smtClean="0"/>
              <a:t> </a:t>
            </a:r>
            <a:r>
              <a:rPr lang="en-US" dirty="0" smtClean="0"/>
              <a:t>severe cold.</a:t>
            </a:r>
          </a:p>
          <a:p>
            <a:pPr>
              <a:buNone/>
            </a:pPr>
            <a:r>
              <a:rPr lang="en-US" dirty="0" smtClean="0"/>
              <a:t> A. is known for   </a:t>
            </a:r>
          </a:p>
          <a:p>
            <a:pPr>
              <a:buNone/>
            </a:pPr>
            <a:r>
              <a:rPr lang="en-US" dirty="0" smtClean="0"/>
              <a:t> B. incredible   </a:t>
            </a:r>
          </a:p>
          <a:p>
            <a:pPr>
              <a:buNone/>
            </a:pPr>
            <a:r>
              <a:rPr lang="en-US" dirty="0" smtClean="0"/>
              <a:t> C. timid   </a:t>
            </a:r>
          </a:p>
          <a:p>
            <a:pPr>
              <a:buNone/>
            </a:pPr>
            <a:r>
              <a:rPr lang="en-US" dirty="0" smtClean="0"/>
              <a:t> D. to withstand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</a:t>
            </a:r>
            <a:r>
              <a:rPr lang="en-US" b="1" u="sng" dirty="0" smtClean="0"/>
              <a:t>To become</a:t>
            </a:r>
            <a:r>
              <a:rPr lang="en-US" b="1" dirty="0" smtClean="0"/>
              <a:t> </a:t>
            </a:r>
            <a:r>
              <a:rPr lang="en-US" dirty="0" smtClean="0"/>
              <a:t>a member of the civic association, one </a:t>
            </a:r>
            <a:r>
              <a:rPr lang="en-US" b="1" u="sng" dirty="0" smtClean="0"/>
              <a:t>need only</a:t>
            </a:r>
            <a:r>
              <a:rPr lang="en-US" b="1" dirty="0" smtClean="0"/>
              <a:t> </a:t>
            </a:r>
            <a:r>
              <a:rPr lang="en-US" dirty="0" smtClean="0"/>
              <a:t>attend three meetings and </a:t>
            </a:r>
            <a:r>
              <a:rPr lang="en-US" b="1" u="sng" dirty="0" smtClean="0"/>
              <a:t>to pay</a:t>
            </a:r>
            <a:r>
              <a:rPr lang="en-US" b="1" dirty="0" smtClean="0"/>
              <a:t> </a:t>
            </a:r>
            <a:r>
              <a:rPr lang="en-US" dirty="0" smtClean="0"/>
              <a:t>his fees </a:t>
            </a:r>
            <a:r>
              <a:rPr lang="en-US" b="1" u="sng" dirty="0" smtClean="0"/>
              <a:t>regularly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To become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need only   </a:t>
            </a:r>
          </a:p>
          <a:p>
            <a:pPr>
              <a:buNone/>
            </a:pPr>
            <a:r>
              <a:rPr lang="en-US" dirty="0" smtClean="0"/>
              <a:t>  C. to pay   </a:t>
            </a:r>
          </a:p>
          <a:p>
            <a:pPr>
              <a:buNone/>
            </a:pPr>
            <a:r>
              <a:rPr lang="en-US" dirty="0" smtClean="0"/>
              <a:t>  D. regularly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10. The mountain sheep </a:t>
            </a:r>
            <a:r>
              <a:rPr lang="en-US" b="1" u="sng" dirty="0" smtClean="0"/>
              <a:t>is known for</a:t>
            </a:r>
            <a:r>
              <a:rPr lang="en-US" b="1" dirty="0" smtClean="0"/>
              <a:t> </a:t>
            </a:r>
            <a:r>
              <a:rPr lang="en-US" dirty="0" smtClean="0"/>
              <a:t>its</a:t>
            </a:r>
            <a:r>
              <a:rPr lang="en-US" b="1" dirty="0" smtClean="0"/>
              <a:t> </a:t>
            </a:r>
            <a:r>
              <a:rPr lang="en-US" b="1" u="sng" dirty="0" smtClean="0"/>
              <a:t>incredible</a:t>
            </a:r>
            <a:r>
              <a:rPr lang="en-US" b="1" dirty="0" smtClean="0"/>
              <a:t> </a:t>
            </a:r>
            <a:r>
              <a:rPr lang="en-US" dirty="0" smtClean="0"/>
              <a:t>agility, </a:t>
            </a:r>
            <a:r>
              <a:rPr lang="en-US" b="1" u="sng" dirty="0" smtClean="0"/>
              <a:t>timid</a:t>
            </a:r>
            <a:r>
              <a:rPr lang="en-US" dirty="0" smtClean="0"/>
              <a:t>, and ability </a:t>
            </a:r>
            <a:r>
              <a:rPr lang="en-US" b="1" u="sng" dirty="0" smtClean="0"/>
              <a:t>to withstand </a:t>
            </a:r>
            <a:r>
              <a:rPr lang="en-US" b="1" dirty="0" smtClean="0"/>
              <a:t> </a:t>
            </a:r>
            <a:r>
              <a:rPr lang="en-US" dirty="0" smtClean="0"/>
              <a:t>severe cold.</a:t>
            </a:r>
          </a:p>
          <a:p>
            <a:pPr>
              <a:buNone/>
            </a:pPr>
            <a:r>
              <a:rPr lang="en-US" dirty="0" smtClean="0"/>
              <a:t> A. is known for   </a:t>
            </a:r>
          </a:p>
          <a:p>
            <a:pPr>
              <a:buNone/>
            </a:pPr>
            <a:r>
              <a:rPr lang="en-US" dirty="0" smtClean="0"/>
              <a:t> B. incredible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C</a:t>
            </a:r>
            <a:r>
              <a:rPr lang="en-US" dirty="0" smtClean="0"/>
              <a:t>. timid   </a:t>
            </a:r>
          </a:p>
          <a:p>
            <a:pPr>
              <a:buNone/>
            </a:pPr>
            <a:r>
              <a:rPr lang="en-US" dirty="0" smtClean="0"/>
              <a:t> D. to withstand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If no fossil record </a:t>
            </a:r>
            <a:r>
              <a:rPr lang="en-US" b="1" u="sng" dirty="0" smtClean="0"/>
              <a:t>were</a:t>
            </a:r>
            <a:r>
              <a:rPr lang="en-US" b="1" dirty="0" smtClean="0"/>
              <a:t> </a:t>
            </a:r>
            <a:r>
              <a:rPr lang="en-US" dirty="0" smtClean="0"/>
              <a:t>available, the next strongest evidence of the kinship among organisms would </a:t>
            </a:r>
            <a:r>
              <a:rPr lang="en-US" b="1" u="sng" dirty="0" smtClean="0"/>
              <a:t>to be</a:t>
            </a:r>
            <a:r>
              <a:rPr lang="en-US" b="1" dirty="0" smtClean="0"/>
              <a:t> </a:t>
            </a:r>
            <a:r>
              <a:rPr lang="en-US" dirty="0" smtClean="0"/>
              <a:t>similarities in the </a:t>
            </a:r>
            <a:r>
              <a:rPr lang="en-US" b="1" u="sng" dirty="0" smtClean="0"/>
              <a:t>embryonic</a:t>
            </a:r>
            <a:r>
              <a:rPr lang="en-US" b="1" dirty="0" smtClean="0"/>
              <a:t> </a:t>
            </a:r>
            <a:r>
              <a:rPr lang="en-US" dirty="0" smtClean="0"/>
              <a:t>development of organisms </a:t>
            </a:r>
            <a:r>
              <a:rPr lang="en-US" b="1" u="sng" dirty="0" smtClean="0"/>
              <a:t>today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A. were   </a:t>
            </a:r>
          </a:p>
          <a:p>
            <a:pPr>
              <a:buNone/>
            </a:pPr>
            <a:r>
              <a:rPr lang="en-US" dirty="0" smtClean="0"/>
              <a:t> B. to be   </a:t>
            </a:r>
          </a:p>
          <a:p>
            <a:pPr>
              <a:buNone/>
            </a:pPr>
            <a:r>
              <a:rPr lang="en-US" dirty="0" smtClean="0"/>
              <a:t> C. embryonic   </a:t>
            </a:r>
          </a:p>
          <a:p>
            <a:pPr>
              <a:buNone/>
            </a:pPr>
            <a:r>
              <a:rPr lang="en-US" dirty="0" smtClean="0"/>
              <a:t> D. today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12. Ethno linguists </a:t>
            </a:r>
            <a:r>
              <a:rPr lang="en-US" b="1" u="sng" dirty="0" smtClean="0"/>
              <a:t>study</a:t>
            </a:r>
            <a:r>
              <a:rPr lang="en-US" b="1" dirty="0" smtClean="0"/>
              <a:t> </a:t>
            </a:r>
            <a:r>
              <a:rPr lang="en-US" dirty="0" smtClean="0"/>
              <a:t>language</a:t>
            </a:r>
            <a:r>
              <a:rPr lang="en-US" b="1" dirty="0" smtClean="0"/>
              <a:t> </a:t>
            </a:r>
            <a:r>
              <a:rPr lang="en-US" dirty="0" smtClean="0"/>
              <a:t>as</a:t>
            </a:r>
            <a:r>
              <a:rPr lang="en-US" b="1" dirty="0" smtClean="0"/>
              <a:t> </a:t>
            </a:r>
            <a:r>
              <a:rPr lang="en-US" b="1" u="sng" dirty="0" smtClean="0"/>
              <a:t>it</a:t>
            </a:r>
            <a:r>
              <a:rPr lang="en-US" b="1" dirty="0" smtClean="0"/>
              <a:t> </a:t>
            </a:r>
            <a:r>
              <a:rPr lang="en-US" dirty="0" smtClean="0"/>
              <a:t>relates to society, </a:t>
            </a:r>
            <a:r>
              <a:rPr lang="en-US" b="1" u="sng" dirty="0" smtClean="0"/>
              <a:t>culture</a:t>
            </a:r>
            <a:r>
              <a:rPr lang="en-US" dirty="0" smtClean="0"/>
              <a:t>, and human </a:t>
            </a:r>
            <a:r>
              <a:rPr lang="en-US" b="1" u="sng" dirty="0" smtClean="0"/>
              <a:t>behaving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A. study   </a:t>
            </a:r>
          </a:p>
          <a:p>
            <a:pPr>
              <a:buNone/>
            </a:pPr>
            <a:r>
              <a:rPr lang="en-US" dirty="0" smtClean="0"/>
              <a:t> B. it   </a:t>
            </a:r>
          </a:p>
          <a:p>
            <a:pPr>
              <a:buNone/>
            </a:pPr>
            <a:r>
              <a:rPr lang="en-US" dirty="0" smtClean="0"/>
              <a:t> C. culture   </a:t>
            </a:r>
          </a:p>
          <a:p>
            <a:pPr>
              <a:buNone/>
            </a:pPr>
            <a:r>
              <a:rPr lang="en-US" dirty="0" smtClean="0"/>
              <a:t> D. behaving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If no fossil record </a:t>
            </a:r>
            <a:r>
              <a:rPr lang="en-US" b="1" u="sng" dirty="0" smtClean="0"/>
              <a:t>were</a:t>
            </a:r>
            <a:r>
              <a:rPr lang="en-US" b="1" dirty="0" smtClean="0"/>
              <a:t> </a:t>
            </a:r>
            <a:r>
              <a:rPr lang="en-US" dirty="0" smtClean="0"/>
              <a:t>available, the next strongest evidence of the kinship among organisms would </a:t>
            </a:r>
            <a:r>
              <a:rPr lang="en-US" b="1" u="sng" dirty="0" smtClean="0"/>
              <a:t>to be</a:t>
            </a:r>
            <a:r>
              <a:rPr lang="en-US" b="1" dirty="0" smtClean="0"/>
              <a:t> </a:t>
            </a:r>
            <a:r>
              <a:rPr lang="en-US" dirty="0" smtClean="0"/>
              <a:t>similarities in the </a:t>
            </a:r>
            <a:r>
              <a:rPr lang="en-US" b="1" u="sng" dirty="0" smtClean="0"/>
              <a:t>embryonic</a:t>
            </a:r>
            <a:r>
              <a:rPr lang="en-US" b="1" dirty="0" smtClean="0"/>
              <a:t> </a:t>
            </a:r>
            <a:r>
              <a:rPr lang="en-US" dirty="0" smtClean="0"/>
              <a:t>development of organisms </a:t>
            </a:r>
            <a:r>
              <a:rPr lang="en-US" b="1" u="sng" dirty="0" smtClean="0"/>
              <a:t>today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A. were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B</a:t>
            </a:r>
            <a:r>
              <a:rPr lang="en-US" dirty="0" smtClean="0"/>
              <a:t>. to be   </a:t>
            </a:r>
          </a:p>
          <a:p>
            <a:pPr>
              <a:buNone/>
            </a:pPr>
            <a:r>
              <a:rPr lang="en-US" dirty="0" smtClean="0"/>
              <a:t> C. embryonic   </a:t>
            </a:r>
          </a:p>
          <a:p>
            <a:pPr>
              <a:buNone/>
            </a:pPr>
            <a:r>
              <a:rPr lang="en-US" dirty="0" smtClean="0"/>
              <a:t> D. today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12. Ethno linguists </a:t>
            </a:r>
            <a:r>
              <a:rPr lang="en-US" b="1" u="sng" dirty="0" smtClean="0"/>
              <a:t>study</a:t>
            </a:r>
            <a:r>
              <a:rPr lang="en-US" b="1" dirty="0" smtClean="0"/>
              <a:t> </a:t>
            </a:r>
            <a:r>
              <a:rPr lang="en-US" dirty="0" smtClean="0"/>
              <a:t>language</a:t>
            </a:r>
            <a:r>
              <a:rPr lang="en-US" b="1" dirty="0" smtClean="0"/>
              <a:t> </a:t>
            </a:r>
            <a:r>
              <a:rPr lang="en-US" dirty="0" smtClean="0"/>
              <a:t>as</a:t>
            </a:r>
            <a:r>
              <a:rPr lang="en-US" b="1" dirty="0" smtClean="0"/>
              <a:t> </a:t>
            </a:r>
            <a:r>
              <a:rPr lang="en-US" b="1" u="sng" dirty="0" smtClean="0"/>
              <a:t>it</a:t>
            </a:r>
            <a:r>
              <a:rPr lang="en-US" b="1" dirty="0" smtClean="0"/>
              <a:t> </a:t>
            </a:r>
            <a:r>
              <a:rPr lang="en-US" dirty="0" smtClean="0"/>
              <a:t>relates to society, </a:t>
            </a:r>
            <a:r>
              <a:rPr lang="en-US" b="1" u="sng" dirty="0" smtClean="0"/>
              <a:t>culture</a:t>
            </a:r>
            <a:r>
              <a:rPr lang="en-US" dirty="0" smtClean="0"/>
              <a:t>, and human </a:t>
            </a:r>
            <a:r>
              <a:rPr lang="en-US" b="1" u="sng" dirty="0" smtClean="0"/>
              <a:t>behaving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A. study   </a:t>
            </a:r>
          </a:p>
          <a:p>
            <a:pPr>
              <a:buNone/>
            </a:pPr>
            <a:r>
              <a:rPr lang="en-US" dirty="0" smtClean="0"/>
              <a:t> B. it   </a:t>
            </a:r>
          </a:p>
          <a:p>
            <a:pPr>
              <a:buNone/>
            </a:pPr>
            <a:r>
              <a:rPr lang="en-US" dirty="0" smtClean="0"/>
              <a:t> C. culture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D</a:t>
            </a:r>
            <a:r>
              <a:rPr lang="en-US" dirty="0" smtClean="0"/>
              <a:t>. behaving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Rabbits and hares </a:t>
            </a:r>
            <a:r>
              <a:rPr lang="en-US" b="1" u="sng" dirty="0" smtClean="0"/>
              <a:t>look</a:t>
            </a:r>
            <a:r>
              <a:rPr lang="en-US" dirty="0" smtClean="0"/>
              <a:t> much </a:t>
            </a:r>
            <a:r>
              <a:rPr lang="en-US" b="1" u="sng" dirty="0" smtClean="0"/>
              <a:t>like</a:t>
            </a:r>
            <a:r>
              <a:rPr lang="en-US" dirty="0" smtClean="0"/>
              <a:t> and are often </a:t>
            </a:r>
            <a:r>
              <a:rPr lang="en-US" b="1" u="sng" dirty="0" smtClean="0"/>
              <a:t>mistaken for</a:t>
            </a:r>
            <a:r>
              <a:rPr lang="en-US" b="1" dirty="0" smtClean="0"/>
              <a:t> </a:t>
            </a:r>
            <a:r>
              <a:rPr lang="en-US" b="1" u="sng" dirty="0" smtClean="0"/>
              <a:t>each other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look   </a:t>
            </a:r>
          </a:p>
          <a:p>
            <a:pPr>
              <a:buNone/>
            </a:pPr>
            <a:r>
              <a:rPr lang="en-US" dirty="0" smtClean="0"/>
              <a:t>  B. like   </a:t>
            </a:r>
          </a:p>
          <a:p>
            <a:pPr>
              <a:buNone/>
            </a:pPr>
            <a:r>
              <a:rPr lang="en-US" dirty="0" smtClean="0"/>
              <a:t>  C. mistaken for   </a:t>
            </a:r>
          </a:p>
          <a:p>
            <a:pPr>
              <a:buNone/>
            </a:pPr>
            <a:r>
              <a:rPr lang="en-US" dirty="0" smtClean="0"/>
              <a:t>  D. each other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14. In the United States </a:t>
            </a:r>
            <a:r>
              <a:rPr lang="en-US" u="sng" dirty="0" smtClean="0"/>
              <a:t>among</a:t>
            </a:r>
            <a:r>
              <a:rPr lang="en-US" b="1" dirty="0" smtClean="0"/>
              <a:t> </a:t>
            </a:r>
            <a:r>
              <a:rPr lang="en-US" dirty="0" smtClean="0"/>
              <a:t>60 percent </a:t>
            </a:r>
            <a:r>
              <a:rPr lang="en-US" b="1" u="sng" dirty="0" smtClean="0"/>
              <a:t>of the space</a:t>
            </a:r>
            <a:r>
              <a:rPr lang="en-US" b="1" dirty="0" smtClean="0"/>
              <a:t> </a:t>
            </a:r>
            <a:r>
              <a:rPr lang="en-US" dirty="0" smtClean="0"/>
              <a:t>on the pages of newspapers </a:t>
            </a:r>
            <a:r>
              <a:rPr lang="en-US" b="1" u="sng" dirty="0" smtClean="0"/>
              <a:t>is</a:t>
            </a:r>
            <a:r>
              <a:rPr lang="en-US" u="sng" dirty="0" smtClean="0"/>
              <a:t> </a:t>
            </a:r>
            <a:r>
              <a:rPr lang="en-US" b="1" u="sng" dirty="0" smtClean="0"/>
              <a:t>reserved</a:t>
            </a:r>
            <a:r>
              <a:rPr lang="en-US" b="1" dirty="0" smtClean="0"/>
              <a:t> </a:t>
            </a:r>
            <a:r>
              <a:rPr lang="en-US" dirty="0" smtClean="0"/>
              <a:t>for</a:t>
            </a:r>
            <a:r>
              <a:rPr lang="en-US" b="1" dirty="0" smtClean="0"/>
              <a:t> </a:t>
            </a:r>
            <a:r>
              <a:rPr lang="en-US" b="1" u="sng" dirty="0" smtClean="0"/>
              <a:t>advertising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among   </a:t>
            </a:r>
          </a:p>
          <a:p>
            <a:pPr>
              <a:buNone/>
            </a:pPr>
            <a:r>
              <a:rPr lang="en-US" dirty="0" smtClean="0"/>
              <a:t>  B. of the space   </a:t>
            </a:r>
          </a:p>
          <a:p>
            <a:pPr>
              <a:buNone/>
            </a:pPr>
            <a:r>
              <a:rPr lang="en-US" dirty="0" smtClean="0"/>
              <a:t>  C. is reserved   </a:t>
            </a:r>
          </a:p>
          <a:p>
            <a:pPr>
              <a:buNone/>
            </a:pPr>
            <a:r>
              <a:rPr lang="en-US" dirty="0" smtClean="0"/>
              <a:t>  D. advertising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Rabbits and hares </a:t>
            </a:r>
            <a:r>
              <a:rPr lang="en-US" b="1" u="sng" dirty="0" smtClean="0"/>
              <a:t>look</a:t>
            </a:r>
            <a:r>
              <a:rPr lang="en-US" dirty="0" smtClean="0"/>
              <a:t> much </a:t>
            </a:r>
            <a:r>
              <a:rPr lang="en-US" b="1" u="sng" dirty="0" smtClean="0"/>
              <a:t>like</a:t>
            </a:r>
            <a:r>
              <a:rPr lang="en-US" dirty="0" smtClean="0"/>
              <a:t> and are often </a:t>
            </a:r>
            <a:r>
              <a:rPr lang="en-US" b="1" u="sng" dirty="0" smtClean="0"/>
              <a:t>mistaken for</a:t>
            </a:r>
            <a:r>
              <a:rPr lang="en-US" b="1" dirty="0" smtClean="0"/>
              <a:t> </a:t>
            </a:r>
            <a:r>
              <a:rPr lang="en-US" b="1" u="sng" dirty="0" smtClean="0"/>
              <a:t>each other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look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like   </a:t>
            </a:r>
          </a:p>
          <a:p>
            <a:pPr>
              <a:buNone/>
            </a:pPr>
            <a:r>
              <a:rPr lang="en-US" dirty="0" smtClean="0"/>
              <a:t>  C. mistaken for   </a:t>
            </a:r>
          </a:p>
          <a:p>
            <a:pPr>
              <a:buNone/>
            </a:pPr>
            <a:r>
              <a:rPr lang="en-US" dirty="0" smtClean="0"/>
              <a:t>  D. each other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14. In the United States </a:t>
            </a:r>
            <a:r>
              <a:rPr lang="en-US" u="sng" dirty="0" smtClean="0"/>
              <a:t>among</a:t>
            </a:r>
            <a:r>
              <a:rPr lang="en-US" b="1" dirty="0" smtClean="0"/>
              <a:t> </a:t>
            </a:r>
            <a:r>
              <a:rPr lang="en-US" dirty="0" smtClean="0"/>
              <a:t>60 percent </a:t>
            </a:r>
            <a:r>
              <a:rPr lang="en-US" b="1" u="sng" dirty="0" smtClean="0"/>
              <a:t>of the space</a:t>
            </a:r>
            <a:r>
              <a:rPr lang="en-US" b="1" dirty="0" smtClean="0"/>
              <a:t> </a:t>
            </a:r>
            <a:r>
              <a:rPr lang="en-US" dirty="0" smtClean="0"/>
              <a:t>on the pages of newspapers </a:t>
            </a:r>
            <a:r>
              <a:rPr lang="en-US" b="1" u="sng" dirty="0" smtClean="0"/>
              <a:t>is</a:t>
            </a:r>
            <a:r>
              <a:rPr lang="en-US" u="sng" dirty="0" smtClean="0"/>
              <a:t> </a:t>
            </a:r>
            <a:r>
              <a:rPr lang="en-US" b="1" u="sng" dirty="0" smtClean="0"/>
              <a:t>reserved</a:t>
            </a:r>
            <a:r>
              <a:rPr lang="en-US" b="1" dirty="0" smtClean="0"/>
              <a:t> </a:t>
            </a:r>
            <a:r>
              <a:rPr lang="en-US" dirty="0" smtClean="0"/>
              <a:t>for</a:t>
            </a:r>
            <a:r>
              <a:rPr lang="en-US" b="1" dirty="0" smtClean="0"/>
              <a:t> </a:t>
            </a:r>
            <a:r>
              <a:rPr lang="en-US" b="1" u="sng" dirty="0" smtClean="0"/>
              <a:t>advertising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among   </a:t>
            </a:r>
          </a:p>
          <a:p>
            <a:pPr>
              <a:buNone/>
            </a:pPr>
            <a:r>
              <a:rPr lang="en-US" dirty="0" smtClean="0"/>
              <a:t>  B. of the space   </a:t>
            </a:r>
          </a:p>
          <a:p>
            <a:pPr>
              <a:buNone/>
            </a:pPr>
            <a:r>
              <a:rPr lang="en-US" dirty="0" smtClean="0"/>
              <a:t>  C. is reserved   </a:t>
            </a:r>
          </a:p>
          <a:p>
            <a:pPr>
              <a:buNone/>
            </a:pPr>
            <a:r>
              <a:rPr lang="en-US" dirty="0" smtClean="0"/>
              <a:t>  D. advertising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Fossils of </a:t>
            </a:r>
            <a:r>
              <a:rPr lang="en-US" b="1" u="sng" dirty="0" smtClean="0"/>
              <a:t>plant</a:t>
            </a:r>
            <a:r>
              <a:rPr lang="en-US" b="1" dirty="0" smtClean="0"/>
              <a:t> </a:t>
            </a:r>
            <a:r>
              <a:rPr lang="en-US" dirty="0" smtClean="0"/>
              <a:t>that</a:t>
            </a:r>
            <a:r>
              <a:rPr lang="en-US" b="1" dirty="0" smtClean="0"/>
              <a:t> </a:t>
            </a:r>
            <a:r>
              <a:rPr lang="en-US" b="1" u="sng" dirty="0" smtClean="0"/>
              <a:t>have been</a:t>
            </a:r>
            <a:r>
              <a:rPr lang="en-US" b="1" dirty="0" smtClean="0"/>
              <a:t> </a:t>
            </a:r>
            <a:r>
              <a:rPr lang="en-US" dirty="0" smtClean="0"/>
              <a:t>extinct for </a:t>
            </a:r>
            <a:r>
              <a:rPr lang="en-US" b="1" u="sng" dirty="0" smtClean="0"/>
              <a:t>fifty million years</a:t>
            </a:r>
            <a:r>
              <a:rPr lang="en-US" b="1" dirty="0" smtClean="0"/>
              <a:t> </a:t>
            </a:r>
            <a:r>
              <a:rPr lang="en-US" dirty="0" smtClean="0"/>
              <a:t>have been found in large deposits of amber </a:t>
            </a:r>
            <a:r>
              <a:rPr lang="en-US" b="1" u="sng" dirty="0" smtClean="0"/>
              <a:t>near</a:t>
            </a:r>
            <a:r>
              <a:rPr lang="en-US" b="1" dirty="0" smtClean="0"/>
              <a:t> </a:t>
            </a:r>
            <a:r>
              <a:rPr lang="en-US" dirty="0" smtClean="0"/>
              <a:t>the Baltic Sea.</a:t>
            </a:r>
          </a:p>
          <a:p>
            <a:pPr>
              <a:buNone/>
            </a:pPr>
            <a:r>
              <a:rPr lang="en-US" dirty="0" smtClean="0"/>
              <a:t>  A. plant   </a:t>
            </a:r>
          </a:p>
          <a:p>
            <a:pPr>
              <a:buNone/>
            </a:pPr>
            <a:r>
              <a:rPr lang="en-US" dirty="0" smtClean="0"/>
              <a:t>  B. been extinct   </a:t>
            </a:r>
          </a:p>
          <a:p>
            <a:pPr>
              <a:buNone/>
            </a:pPr>
            <a:r>
              <a:rPr lang="en-US" dirty="0" smtClean="0"/>
              <a:t>  C. fifty million years   </a:t>
            </a:r>
          </a:p>
          <a:p>
            <a:pPr>
              <a:buNone/>
            </a:pPr>
            <a:r>
              <a:rPr lang="en-US" dirty="0" smtClean="0"/>
              <a:t>  D. near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Life insurance, </a:t>
            </a:r>
            <a:r>
              <a:rPr lang="en-US" b="1" u="sng" dirty="0" smtClean="0"/>
              <a:t>before</a:t>
            </a:r>
            <a:r>
              <a:rPr lang="en-US" b="1" dirty="0" smtClean="0"/>
              <a:t> </a:t>
            </a:r>
            <a:r>
              <a:rPr lang="en-US" dirty="0" smtClean="0"/>
              <a:t>available only </a:t>
            </a:r>
            <a:r>
              <a:rPr lang="en-US" b="1" u="sng" dirty="0" smtClean="0"/>
              <a:t>to</a:t>
            </a:r>
            <a:r>
              <a:rPr lang="en-US" b="1" dirty="0" smtClean="0"/>
              <a:t> </a:t>
            </a:r>
            <a:r>
              <a:rPr lang="en-US" dirty="0" smtClean="0"/>
              <a:t>young, healthy persons, </a:t>
            </a:r>
            <a:r>
              <a:rPr lang="en-US" b="1" u="sng" dirty="0" smtClean="0"/>
              <a:t>can</a:t>
            </a:r>
            <a:r>
              <a:rPr lang="en-US" b="1" dirty="0" smtClean="0"/>
              <a:t> </a:t>
            </a:r>
            <a:r>
              <a:rPr lang="en-US" dirty="0" smtClean="0"/>
              <a:t>now be obtained for old people and </a:t>
            </a:r>
            <a:r>
              <a:rPr lang="en-US" b="1" u="sng" dirty="0" smtClean="0"/>
              <a:t>even</a:t>
            </a:r>
            <a:r>
              <a:rPr lang="en-US" dirty="0" smtClean="0"/>
              <a:t> for pets.</a:t>
            </a:r>
          </a:p>
          <a:p>
            <a:pPr>
              <a:buNone/>
            </a:pPr>
            <a:r>
              <a:rPr lang="en-US" dirty="0" smtClean="0"/>
              <a:t>  A. before   </a:t>
            </a:r>
          </a:p>
          <a:p>
            <a:pPr>
              <a:buNone/>
            </a:pPr>
            <a:r>
              <a:rPr lang="en-US" dirty="0" smtClean="0"/>
              <a:t>  B. to   </a:t>
            </a:r>
          </a:p>
          <a:p>
            <a:pPr>
              <a:buNone/>
            </a:pPr>
            <a:r>
              <a:rPr lang="en-US" dirty="0" smtClean="0"/>
              <a:t>  C. can   </a:t>
            </a:r>
          </a:p>
          <a:p>
            <a:pPr>
              <a:buNone/>
            </a:pPr>
            <a:r>
              <a:rPr lang="en-US" dirty="0" smtClean="0"/>
              <a:t>  D. even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Fossils of </a:t>
            </a:r>
            <a:r>
              <a:rPr lang="en-US" b="1" u="sng" dirty="0" smtClean="0"/>
              <a:t>plant</a:t>
            </a:r>
            <a:r>
              <a:rPr lang="en-US" b="1" dirty="0" smtClean="0"/>
              <a:t> </a:t>
            </a:r>
            <a:r>
              <a:rPr lang="en-US" dirty="0" smtClean="0"/>
              <a:t>that</a:t>
            </a:r>
            <a:r>
              <a:rPr lang="en-US" b="1" dirty="0" smtClean="0"/>
              <a:t> </a:t>
            </a:r>
            <a:r>
              <a:rPr lang="en-US" b="1" u="sng" dirty="0" smtClean="0"/>
              <a:t>have been</a:t>
            </a:r>
            <a:r>
              <a:rPr lang="en-US" b="1" dirty="0" smtClean="0"/>
              <a:t> </a:t>
            </a:r>
            <a:r>
              <a:rPr lang="en-US" dirty="0" smtClean="0"/>
              <a:t>extinct for </a:t>
            </a:r>
            <a:r>
              <a:rPr lang="en-US" b="1" u="sng" dirty="0" smtClean="0"/>
              <a:t>fifty million years</a:t>
            </a:r>
            <a:r>
              <a:rPr lang="en-US" b="1" dirty="0" smtClean="0"/>
              <a:t> </a:t>
            </a:r>
            <a:r>
              <a:rPr lang="en-US" dirty="0" smtClean="0"/>
              <a:t>have been found in large deposits of amber </a:t>
            </a:r>
            <a:r>
              <a:rPr lang="en-US" b="1" u="sng" dirty="0" smtClean="0"/>
              <a:t>near</a:t>
            </a:r>
            <a:r>
              <a:rPr lang="en-US" b="1" dirty="0" smtClean="0"/>
              <a:t> </a:t>
            </a:r>
            <a:r>
              <a:rPr lang="en-US" dirty="0" smtClean="0"/>
              <a:t>the Baltic Sea.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plant   </a:t>
            </a:r>
          </a:p>
          <a:p>
            <a:pPr>
              <a:buNone/>
            </a:pPr>
            <a:r>
              <a:rPr lang="en-US" dirty="0" smtClean="0"/>
              <a:t>  B. been extinct   </a:t>
            </a:r>
          </a:p>
          <a:p>
            <a:pPr>
              <a:buNone/>
            </a:pPr>
            <a:r>
              <a:rPr lang="en-US" dirty="0" smtClean="0"/>
              <a:t>  C. fifty million years   </a:t>
            </a:r>
          </a:p>
          <a:p>
            <a:pPr>
              <a:buNone/>
            </a:pPr>
            <a:r>
              <a:rPr lang="en-US" dirty="0" smtClean="0"/>
              <a:t>  D. near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Life insurance, </a:t>
            </a:r>
            <a:r>
              <a:rPr lang="en-US" b="1" u="sng" dirty="0" smtClean="0"/>
              <a:t>before</a:t>
            </a:r>
            <a:r>
              <a:rPr lang="en-US" b="1" dirty="0" smtClean="0"/>
              <a:t> </a:t>
            </a:r>
            <a:r>
              <a:rPr lang="en-US" dirty="0" smtClean="0"/>
              <a:t>available only </a:t>
            </a:r>
            <a:r>
              <a:rPr lang="en-US" b="1" u="sng" dirty="0" smtClean="0"/>
              <a:t>to</a:t>
            </a:r>
            <a:r>
              <a:rPr lang="en-US" b="1" dirty="0" smtClean="0"/>
              <a:t> </a:t>
            </a:r>
            <a:r>
              <a:rPr lang="en-US" dirty="0" smtClean="0"/>
              <a:t>young, healthy persons, </a:t>
            </a:r>
            <a:r>
              <a:rPr lang="en-US" b="1" u="sng" dirty="0" smtClean="0"/>
              <a:t>can</a:t>
            </a:r>
            <a:r>
              <a:rPr lang="en-US" b="1" dirty="0" smtClean="0"/>
              <a:t> </a:t>
            </a:r>
            <a:r>
              <a:rPr lang="en-US" dirty="0" smtClean="0"/>
              <a:t>now be obtained for old people and </a:t>
            </a:r>
            <a:r>
              <a:rPr lang="en-US" b="1" u="sng" dirty="0" smtClean="0"/>
              <a:t>even</a:t>
            </a:r>
            <a:r>
              <a:rPr lang="en-US" dirty="0" smtClean="0"/>
              <a:t> for pets.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before   </a:t>
            </a:r>
          </a:p>
          <a:p>
            <a:pPr>
              <a:buNone/>
            </a:pPr>
            <a:r>
              <a:rPr lang="en-US" dirty="0" smtClean="0"/>
              <a:t>  B. to   </a:t>
            </a:r>
          </a:p>
          <a:p>
            <a:pPr>
              <a:buNone/>
            </a:pPr>
            <a:r>
              <a:rPr lang="en-US" dirty="0" smtClean="0"/>
              <a:t>  C. can   </a:t>
            </a:r>
          </a:p>
          <a:p>
            <a:pPr>
              <a:buNone/>
            </a:pPr>
            <a:r>
              <a:rPr lang="en-US" dirty="0" smtClean="0"/>
              <a:t>  D. even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Why is a man in civil life </a:t>
            </a:r>
            <a:r>
              <a:rPr lang="en-US" b="1" u="sng" dirty="0" smtClean="0"/>
              <a:t>perpetually</a:t>
            </a:r>
            <a:r>
              <a:rPr lang="en-US" b="1" dirty="0" smtClean="0"/>
              <a:t> </a:t>
            </a:r>
            <a:r>
              <a:rPr lang="en-US" dirty="0" smtClean="0"/>
              <a:t>slandering and </a:t>
            </a:r>
            <a:r>
              <a:rPr lang="en-US" b="1" u="sng" dirty="0" smtClean="0"/>
              <a:t>backbiting</a:t>
            </a:r>
            <a:r>
              <a:rPr lang="en-US" b="1" dirty="0" smtClean="0"/>
              <a:t> </a:t>
            </a:r>
            <a:r>
              <a:rPr lang="en-US" dirty="0" smtClean="0"/>
              <a:t>his fellow men, and </a:t>
            </a:r>
            <a:r>
              <a:rPr lang="en-US" b="1" u="sng" dirty="0" smtClean="0"/>
              <a:t>is</a:t>
            </a:r>
            <a:r>
              <a:rPr lang="en-US" b="1" dirty="0" smtClean="0"/>
              <a:t> </a:t>
            </a:r>
            <a:r>
              <a:rPr lang="en-US" dirty="0" smtClean="0"/>
              <a:t>unable to see good </a:t>
            </a:r>
            <a:r>
              <a:rPr lang="en-US" b="1" u="sng" dirty="0" smtClean="0"/>
              <a:t>even</a:t>
            </a:r>
            <a:r>
              <a:rPr lang="en-US" b="1" dirty="0" smtClean="0"/>
              <a:t> </a:t>
            </a:r>
            <a:r>
              <a:rPr lang="en-US" dirty="0" smtClean="0"/>
              <a:t>in his friends?</a:t>
            </a:r>
          </a:p>
          <a:p>
            <a:pPr>
              <a:buNone/>
            </a:pPr>
            <a:r>
              <a:rPr lang="en-US" dirty="0" smtClean="0"/>
              <a:t>  A. perpetually   </a:t>
            </a:r>
          </a:p>
          <a:p>
            <a:pPr>
              <a:buNone/>
            </a:pPr>
            <a:r>
              <a:rPr lang="en-US" dirty="0" smtClean="0"/>
              <a:t>  B. backbiting   </a:t>
            </a:r>
          </a:p>
          <a:p>
            <a:pPr>
              <a:buNone/>
            </a:pPr>
            <a:r>
              <a:rPr lang="en-US" dirty="0" smtClean="0"/>
              <a:t>  C. is   </a:t>
            </a:r>
          </a:p>
          <a:p>
            <a:pPr>
              <a:buNone/>
            </a:pPr>
            <a:r>
              <a:rPr lang="en-US" dirty="0" smtClean="0"/>
              <a:t>  D. even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18. The sun seems </a:t>
            </a:r>
            <a:r>
              <a:rPr lang="en-US" b="1" u="sng" dirty="0" smtClean="0"/>
              <a:t>to have been formed when</a:t>
            </a:r>
            <a:r>
              <a:rPr lang="en-US" b="1" dirty="0" smtClean="0"/>
              <a:t> </a:t>
            </a:r>
            <a:r>
              <a:rPr lang="en-US" dirty="0" smtClean="0"/>
              <a:t>the universe was </a:t>
            </a:r>
            <a:r>
              <a:rPr lang="en-US" b="1" u="sng" dirty="0" smtClean="0"/>
              <a:t>already</a:t>
            </a:r>
            <a:r>
              <a:rPr lang="en-US" b="1" dirty="0" smtClean="0"/>
              <a:t> </a:t>
            </a:r>
            <a:r>
              <a:rPr lang="en-US" dirty="0" smtClean="0"/>
              <a:t>10 billion </a:t>
            </a:r>
            <a:r>
              <a:rPr lang="en-US" b="1" u="sng" dirty="0" smtClean="0"/>
              <a:t>years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to have been formed   </a:t>
            </a:r>
          </a:p>
          <a:p>
            <a:pPr>
              <a:buNone/>
            </a:pPr>
            <a:r>
              <a:rPr lang="en-US" dirty="0" smtClean="0"/>
              <a:t>  B. when   </a:t>
            </a:r>
          </a:p>
          <a:p>
            <a:pPr>
              <a:buNone/>
            </a:pPr>
            <a:r>
              <a:rPr lang="en-US" dirty="0" smtClean="0"/>
              <a:t>  C. already   </a:t>
            </a:r>
          </a:p>
          <a:p>
            <a:pPr>
              <a:buNone/>
            </a:pPr>
            <a:r>
              <a:rPr lang="en-US" dirty="0" smtClean="0"/>
              <a:t>  D. years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Why is a man in civil life </a:t>
            </a:r>
            <a:r>
              <a:rPr lang="en-US" b="1" u="sng" dirty="0" smtClean="0"/>
              <a:t>perpetually</a:t>
            </a:r>
            <a:r>
              <a:rPr lang="en-US" b="1" dirty="0" smtClean="0"/>
              <a:t> </a:t>
            </a:r>
            <a:r>
              <a:rPr lang="en-US" dirty="0" smtClean="0"/>
              <a:t>slandering and </a:t>
            </a:r>
            <a:r>
              <a:rPr lang="en-US" b="1" u="sng" dirty="0" smtClean="0"/>
              <a:t>backbiting</a:t>
            </a:r>
            <a:r>
              <a:rPr lang="en-US" b="1" dirty="0" smtClean="0"/>
              <a:t> </a:t>
            </a:r>
            <a:r>
              <a:rPr lang="en-US" dirty="0" smtClean="0"/>
              <a:t>his fellow men, and </a:t>
            </a:r>
            <a:r>
              <a:rPr lang="en-US" b="1" u="sng" dirty="0" smtClean="0"/>
              <a:t>is</a:t>
            </a:r>
            <a:r>
              <a:rPr lang="en-US" b="1" dirty="0" smtClean="0"/>
              <a:t> </a:t>
            </a:r>
            <a:r>
              <a:rPr lang="en-US" dirty="0" smtClean="0"/>
              <a:t>unable to see good </a:t>
            </a:r>
            <a:r>
              <a:rPr lang="en-US" b="1" u="sng" dirty="0" smtClean="0"/>
              <a:t>even</a:t>
            </a:r>
            <a:r>
              <a:rPr lang="en-US" b="1" dirty="0" smtClean="0"/>
              <a:t> </a:t>
            </a:r>
            <a:r>
              <a:rPr lang="en-US" dirty="0" smtClean="0"/>
              <a:t>in his friends?</a:t>
            </a:r>
          </a:p>
          <a:p>
            <a:pPr>
              <a:buNone/>
            </a:pPr>
            <a:r>
              <a:rPr lang="en-US" dirty="0" smtClean="0"/>
              <a:t>  A. perpetually   </a:t>
            </a:r>
          </a:p>
          <a:p>
            <a:pPr>
              <a:buNone/>
            </a:pPr>
            <a:r>
              <a:rPr lang="en-US" dirty="0" smtClean="0"/>
              <a:t>  B. backbiting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is   </a:t>
            </a:r>
          </a:p>
          <a:p>
            <a:pPr>
              <a:buNone/>
            </a:pPr>
            <a:r>
              <a:rPr lang="en-US" dirty="0" smtClean="0"/>
              <a:t>  D. even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18. The sun seems </a:t>
            </a:r>
            <a:r>
              <a:rPr lang="en-US" b="1" u="sng" dirty="0" smtClean="0"/>
              <a:t>to have been formed when</a:t>
            </a:r>
            <a:r>
              <a:rPr lang="en-US" b="1" dirty="0" smtClean="0"/>
              <a:t> </a:t>
            </a:r>
            <a:r>
              <a:rPr lang="en-US" dirty="0" smtClean="0"/>
              <a:t>the universe was </a:t>
            </a:r>
            <a:r>
              <a:rPr lang="en-US" b="1" u="sng" dirty="0" smtClean="0"/>
              <a:t>already</a:t>
            </a:r>
            <a:r>
              <a:rPr lang="en-US" b="1" dirty="0" smtClean="0"/>
              <a:t> </a:t>
            </a:r>
            <a:r>
              <a:rPr lang="en-US" dirty="0" smtClean="0"/>
              <a:t>10 billion </a:t>
            </a:r>
            <a:r>
              <a:rPr lang="en-US" b="1" u="sng" dirty="0" smtClean="0"/>
              <a:t>years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to have been formed   </a:t>
            </a:r>
          </a:p>
          <a:p>
            <a:pPr>
              <a:buNone/>
            </a:pPr>
            <a:r>
              <a:rPr lang="en-US" dirty="0" smtClean="0"/>
              <a:t>  B. when   </a:t>
            </a:r>
          </a:p>
          <a:p>
            <a:pPr>
              <a:buNone/>
            </a:pPr>
            <a:r>
              <a:rPr lang="en-US" dirty="0" smtClean="0"/>
              <a:t>  C. already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years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1. </a:t>
            </a:r>
            <a:r>
              <a:rPr lang="en-US" b="1" u="sng" dirty="0" smtClean="0"/>
              <a:t>Both china</a:t>
            </a:r>
            <a:r>
              <a:rPr lang="en-US" dirty="0" smtClean="0"/>
              <a:t>, Russia, and the united states </a:t>
            </a:r>
            <a:r>
              <a:rPr lang="en-US" b="1" u="sng" dirty="0" smtClean="0"/>
              <a:t>are</a:t>
            </a:r>
            <a:r>
              <a:rPr lang="en-US" b="1" dirty="0" smtClean="0"/>
              <a:t> </a:t>
            </a:r>
            <a:r>
              <a:rPr lang="en-US" b="1" u="sng" dirty="0" smtClean="0"/>
              <a:t>aware</a:t>
            </a:r>
            <a:r>
              <a:rPr lang="en-US" b="1" dirty="0" smtClean="0"/>
              <a:t> </a:t>
            </a:r>
            <a:r>
              <a:rPr lang="en-US" dirty="0" smtClean="0"/>
              <a:t>of the role </a:t>
            </a:r>
            <a:r>
              <a:rPr lang="en-US" b="1" u="sng" dirty="0" smtClean="0"/>
              <a:t>they</a:t>
            </a:r>
            <a:r>
              <a:rPr lang="en-US" b="1" dirty="0" smtClean="0"/>
              <a:t> </a:t>
            </a:r>
            <a:r>
              <a:rPr lang="en-US" dirty="0" smtClean="0"/>
              <a:t>play in world affairs.</a:t>
            </a:r>
          </a:p>
          <a:p>
            <a:pPr>
              <a:buNone/>
            </a:pPr>
            <a:r>
              <a:rPr lang="en-US" dirty="0" smtClean="0"/>
              <a:t>  A. Both china   </a:t>
            </a:r>
          </a:p>
          <a:p>
            <a:pPr>
              <a:buNone/>
            </a:pPr>
            <a:r>
              <a:rPr lang="en-US" dirty="0" smtClean="0"/>
              <a:t>  B. are   </a:t>
            </a:r>
          </a:p>
          <a:p>
            <a:pPr>
              <a:buNone/>
            </a:pPr>
            <a:r>
              <a:rPr lang="en-US" dirty="0" smtClean="0"/>
              <a:t>  C. aware   </a:t>
            </a:r>
          </a:p>
          <a:p>
            <a:pPr>
              <a:buNone/>
            </a:pPr>
            <a:r>
              <a:rPr lang="en-US" dirty="0" smtClean="0"/>
              <a:t>  D. they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2. </a:t>
            </a:r>
            <a:r>
              <a:rPr lang="en-US" b="1" u="sng" dirty="0" smtClean="0"/>
              <a:t>Natural</a:t>
            </a:r>
            <a:r>
              <a:rPr lang="en-US" b="1" dirty="0" smtClean="0"/>
              <a:t> </a:t>
            </a:r>
            <a:r>
              <a:rPr lang="en-US" dirty="0" smtClean="0"/>
              <a:t>adhesives</a:t>
            </a:r>
            <a:r>
              <a:rPr lang="en-US" b="1" dirty="0" smtClean="0"/>
              <a:t> </a:t>
            </a:r>
            <a:r>
              <a:rPr lang="en-US" dirty="0" smtClean="0"/>
              <a:t>are</a:t>
            </a:r>
            <a:r>
              <a:rPr lang="en-US" b="1" dirty="0" smtClean="0"/>
              <a:t> </a:t>
            </a:r>
            <a:r>
              <a:rPr lang="en-US" b="1" u="sng" dirty="0" smtClean="0"/>
              <a:t>primarily</a:t>
            </a:r>
            <a:r>
              <a:rPr lang="en-US" b="1" dirty="0" smtClean="0"/>
              <a:t> 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animals</a:t>
            </a:r>
            <a:r>
              <a:rPr lang="en-US" b="1" dirty="0" smtClean="0"/>
              <a:t> </a:t>
            </a:r>
            <a:r>
              <a:rPr lang="en-US" dirty="0" smtClean="0"/>
              <a:t>or</a:t>
            </a:r>
            <a:r>
              <a:rPr lang="en-US" b="1" dirty="0" smtClean="0"/>
              <a:t> </a:t>
            </a:r>
            <a:r>
              <a:rPr lang="en-US" b="1" u="sng" dirty="0" smtClean="0"/>
              <a:t>vegetable</a:t>
            </a:r>
            <a:r>
              <a:rPr lang="en-US" b="1" dirty="0" smtClean="0"/>
              <a:t> </a:t>
            </a:r>
            <a:r>
              <a:rPr lang="en-US" dirty="0" smtClean="0"/>
              <a:t>origin.</a:t>
            </a:r>
          </a:p>
          <a:p>
            <a:pPr>
              <a:buNone/>
            </a:pPr>
            <a:r>
              <a:rPr lang="en-US" dirty="0" smtClean="0"/>
              <a:t>  A. Natural   </a:t>
            </a:r>
          </a:p>
          <a:p>
            <a:pPr>
              <a:buNone/>
            </a:pPr>
            <a:r>
              <a:rPr lang="en-US" dirty="0" smtClean="0"/>
              <a:t>  B. primarily   </a:t>
            </a:r>
          </a:p>
          <a:p>
            <a:pPr>
              <a:buNone/>
            </a:pPr>
            <a:r>
              <a:rPr lang="en-US" dirty="0" smtClean="0"/>
              <a:t>  C. animals   </a:t>
            </a:r>
          </a:p>
          <a:p>
            <a:pPr>
              <a:buNone/>
            </a:pPr>
            <a:r>
              <a:rPr lang="en-US" dirty="0" smtClean="0"/>
              <a:t>  D. vegetable 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The satellites are </a:t>
            </a:r>
            <a:r>
              <a:rPr lang="en-US" b="1" u="sng" dirty="0" smtClean="0"/>
              <a:t>frequently</a:t>
            </a:r>
            <a:r>
              <a:rPr lang="en-US" b="1" dirty="0" smtClean="0"/>
              <a:t> </a:t>
            </a:r>
            <a:r>
              <a:rPr lang="en-US" dirty="0" smtClean="0"/>
              <a:t>eclipsed by Jupiter </a:t>
            </a:r>
            <a:r>
              <a:rPr lang="en-US" b="1" u="sng" dirty="0" smtClean="0"/>
              <a:t>and</a:t>
            </a:r>
            <a:r>
              <a:rPr lang="en-US" b="1" dirty="0" smtClean="0"/>
              <a:t> </a:t>
            </a:r>
            <a:r>
              <a:rPr lang="en-US" dirty="0" smtClean="0"/>
              <a:t>may be seen to transit Jupiter </a:t>
            </a:r>
            <a:r>
              <a:rPr lang="en-US" b="1" u="sng" dirty="0" smtClean="0"/>
              <a:t>as</a:t>
            </a:r>
            <a:r>
              <a:rPr lang="en-US" b="1" dirty="0" smtClean="0"/>
              <a:t> </a:t>
            </a:r>
            <a:r>
              <a:rPr lang="en-US" dirty="0" smtClean="0"/>
              <a:t>dark shadows or </a:t>
            </a:r>
            <a:r>
              <a:rPr lang="en-US" b="1" u="sng" dirty="0" smtClean="0"/>
              <a:t>passing</a:t>
            </a:r>
            <a:r>
              <a:rPr lang="en-US" b="1" dirty="0" smtClean="0"/>
              <a:t> </a:t>
            </a:r>
            <a:r>
              <a:rPr lang="en-US" dirty="0" smtClean="0"/>
              <a:t>behind the planet.</a:t>
            </a:r>
          </a:p>
          <a:p>
            <a:pPr>
              <a:buNone/>
            </a:pPr>
            <a:r>
              <a:rPr lang="en-US" dirty="0" smtClean="0"/>
              <a:t>  A. frequently   </a:t>
            </a:r>
          </a:p>
          <a:p>
            <a:pPr>
              <a:buNone/>
            </a:pPr>
            <a:r>
              <a:rPr lang="en-US" dirty="0" smtClean="0"/>
              <a:t>  B. and   </a:t>
            </a:r>
          </a:p>
          <a:p>
            <a:pPr>
              <a:buNone/>
            </a:pPr>
            <a:r>
              <a:rPr lang="en-US" dirty="0" smtClean="0"/>
              <a:t>  C. as   </a:t>
            </a:r>
          </a:p>
          <a:p>
            <a:pPr>
              <a:buNone/>
            </a:pPr>
            <a:r>
              <a:rPr lang="en-US" dirty="0" smtClean="0"/>
              <a:t>  D. passing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20. Not since Gerald Reed has a </a:t>
            </a:r>
            <a:r>
              <a:rPr lang="en-US" b="1" u="sng" dirty="0" smtClean="0"/>
              <a:t>chief executive</a:t>
            </a:r>
            <a:r>
              <a:rPr lang="en-US" b="1" dirty="0" smtClean="0"/>
              <a:t> </a:t>
            </a:r>
            <a:r>
              <a:rPr lang="en-US" dirty="0" smtClean="0"/>
              <a:t>served</a:t>
            </a:r>
            <a:r>
              <a:rPr lang="en-US" b="1" dirty="0" smtClean="0"/>
              <a:t> </a:t>
            </a:r>
            <a:r>
              <a:rPr lang="en-US" b="1" u="sng" dirty="0" smtClean="0"/>
              <a:t>two full terms </a:t>
            </a:r>
            <a:r>
              <a:rPr lang="en-US" dirty="0" smtClean="0"/>
              <a:t>or</a:t>
            </a:r>
            <a:r>
              <a:rPr lang="en-US" b="1" dirty="0" smtClean="0"/>
              <a:t> </a:t>
            </a:r>
            <a:r>
              <a:rPr lang="en-US" b="1" u="sng" dirty="0" smtClean="0"/>
              <a:t>leave</a:t>
            </a:r>
            <a:r>
              <a:rPr lang="en-US" b="1" dirty="0" smtClean="0"/>
              <a:t> </a:t>
            </a:r>
            <a:r>
              <a:rPr lang="en-US" dirty="0" smtClean="0"/>
              <a:t>Washington with cheers ringing </a:t>
            </a:r>
            <a:r>
              <a:rPr lang="en-US" b="1" u="sng" dirty="0" smtClean="0"/>
              <a:t>in his ears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chief executive   </a:t>
            </a:r>
          </a:p>
          <a:p>
            <a:pPr>
              <a:buNone/>
            </a:pPr>
            <a:r>
              <a:rPr lang="en-US" dirty="0" smtClean="0"/>
              <a:t>  B. two full terms   </a:t>
            </a:r>
          </a:p>
          <a:p>
            <a:pPr>
              <a:buNone/>
            </a:pPr>
            <a:r>
              <a:rPr lang="en-US" dirty="0" smtClean="0"/>
              <a:t>  C. leave   </a:t>
            </a:r>
          </a:p>
          <a:p>
            <a:pPr>
              <a:buNone/>
            </a:pPr>
            <a:r>
              <a:rPr lang="en-US" dirty="0" smtClean="0"/>
              <a:t>  D. in his ears 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The satellites are </a:t>
            </a:r>
            <a:r>
              <a:rPr lang="en-US" b="1" u="sng" dirty="0" smtClean="0"/>
              <a:t>frequently</a:t>
            </a:r>
            <a:r>
              <a:rPr lang="en-US" b="1" dirty="0" smtClean="0"/>
              <a:t> </a:t>
            </a:r>
            <a:r>
              <a:rPr lang="en-US" dirty="0" smtClean="0"/>
              <a:t>eclipsed by Jupiter </a:t>
            </a:r>
            <a:r>
              <a:rPr lang="en-US" b="1" u="sng" dirty="0" smtClean="0"/>
              <a:t>and</a:t>
            </a:r>
            <a:r>
              <a:rPr lang="en-US" b="1" dirty="0" smtClean="0"/>
              <a:t> </a:t>
            </a:r>
            <a:r>
              <a:rPr lang="en-US" dirty="0" smtClean="0"/>
              <a:t>may be seen to transit Jupiter </a:t>
            </a:r>
            <a:r>
              <a:rPr lang="en-US" b="1" u="sng" dirty="0" smtClean="0"/>
              <a:t>as</a:t>
            </a:r>
            <a:r>
              <a:rPr lang="en-US" b="1" dirty="0" smtClean="0"/>
              <a:t> </a:t>
            </a:r>
            <a:r>
              <a:rPr lang="en-US" dirty="0" smtClean="0"/>
              <a:t>dark shadows or </a:t>
            </a:r>
            <a:r>
              <a:rPr lang="en-US" b="1" u="sng" dirty="0" smtClean="0"/>
              <a:t>passing</a:t>
            </a:r>
            <a:r>
              <a:rPr lang="en-US" b="1" dirty="0" smtClean="0"/>
              <a:t> </a:t>
            </a:r>
            <a:r>
              <a:rPr lang="en-US" dirty="0" smtClean="0"/>
              <a:t>behind the planet.</a:t>
            </a:r>
          </a:p>
          <a:p>
            <a:pPr>
              <a:buNone/>
            </a:pPr>
            <a:r>
              <a:rPr lang="en-US" dirty="0" smtClean="0"/>
              <a:t>  A. frequently   </a:t>
            </a:r>
          </a:p>
          <a:p>
            <a:pPr>
              <a:buNone/>
            </a:pPr>
            <a:r>
              <a:rPr lang="en-US" dirty="0" smtClean="0"/>
              <a:t>  B. and   </a:t>
            </a:r>
          </a:p>
          <a:p>
            <a:pPr>
              <a:buNone/>
            </a:pPr>
            <a:r>
              <a:rPr lang="en-US" dirty="0" smtClean="0"/>
              <a:t>  C. as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passing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20. Not since Gerald Reed has a </a:t>
            </a:r>
            <a:r>
              <a:rPr lang="en-US" b="1" u="sng" dirty="0" smtClean="0"/>
              <a:t>chief executive</a:t>
            </a:r>
            <a:r>
              <a:rPr lang="en-US" b="1" dirty="0" smtClean="0"/>
              <a:t> </a:t>
            </a:r>
            <a:r>
              <a:rPr lang="en-US" dirty="0" smtClean="0"/>
              <a:t>served</a:t>
            </a:r>
            <a:r>
              <a:rPr lang="en-US" b="1" dirty="0" smtClean="0"/>
              <a:t> </a:t>
            </a:r>
            <a:r>
              <a:rPr lang="en-US" b="1" u="sng" dirty="0" smtClean="0"/>
              <a:t>two full terms </a:t>
            </a:r>
            <a:r>
              <a:rPr lang="en-US" dirty="0" smtClean="0"/>
              <a:t>or</a:t>
            </a:r>
            <a:r>
              <a:rPr lang="en-US" b="1" dirty="0" smtClean="0"/>
              <a:t> </a:t>
            </a:r>
            <a:r>
              <a:rPr lang="en-US" b="1" u="sng" dirty="0" smtClean="0"/>
              <a:t>leave</a:t>
            </a:r>
            <a:r>
              <a:rPr lang="en-US" b="1" dirty="0" smtClean="0"/>
              <a:t> </a:t>
            </a:r>
            <a:r>
              <a:rPr lang="en-US" dirty="0" smtClean="0"/>
              <a:t>Washington with cheers ringing </a:t>
            </a:r>
            <a:r>
              <a:rPr lang="en-US" b="1" u="sng" dirty="0" smtClean="0"/>
              <a:t>in his ears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chief executive   </a:t>
            </a:r>
          </a:p>
          <a:p>
            <a:pPr>
              <a:buNone/>
            </a:pPr>
            <a:r>
              <a:rPr lang="en-US" dirty="0" smtClean="0"/>
              <a:t>  B. two full terms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leave   </a:t>
            </a:r>
          </a:p>
          <a:p>
            <a:pPr>
              <a:buNone/>
            </a:pPr>
            <a:r>
              <a:rPr lang="en-US" dirty="0" smtClean="0"/>
              <a:t>  D. in his ears 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</a:t>
            </a:r>
            <a:r>
              <a:rPr lang="en-US" b="1" u="sng" dirty="0" smtClean="0"/>
              <a:t>From</a:t>
            </a:r>
            <a:r>
              <a:rPr lang="en-US" b="1" dirty="0" smtClean="0"/>
              <a:t> </a:t>
            </a:r>
            <a:r>
              <a:rPr lang="en-US" dirty="0" smtClean="0"/>
              <a:t>1866 to 1833, the bison population in North America </a:t>
            </a:r>
            <a:r>
              <a:rPr lang="en-US" b="1" u="sng" dirty="0" smtClean="0"/>
              <a:t>was reduced</a:t>
            </a:r>
            <a:r>
              <a:rPr lang="en-US" b="1" dirty="0" smtClean="0"/>
              <a:t> </a:t>
            </a:r>
            <a:r>
              <a:rPr lang="en-US" dirty="0" smtClean="0"/>
              <a:t>from an</a:t>
            </a:r>
            <a:r>
              <a:rPr lang="en-US" b="1" dirty="0" smtClean="0"/>
              <a:t> </a:t>
            </a:r>
            <a:r>
              <a:rPr lang="en-US" b="1" u="sng" dirty="0" smtClean="0"/>
              <a:t>estimated</a:t>
            </a:r>
            <a:r>
              <a:rPr lang="en-US" b="1" dirty="0" smtClean="0"/>
              <a:t> </a:t>
            </a:r>
            <a:r>
              <a:rPr lang="en-US" dirty="0" smtClean="0"/>
              <a:t>13 million to a few </a:t>
            </a:r>
            <a:r>
              <a:rPr lang="en-US" b="1" u="sng" dirty="0" smtClean="0"/>
              <a:t>hundreds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From   </a:t>
            </a:r>
          </a:p>
          <a:p>
            <a:pPr>
              <a:buNone/>
            </a:pPr>
            <a:r>
              <a:rPr lang="en-US" dirty="0" smtClean="0"/>
              <a:t>  B. was reduced   </a:t>
            </a:r>
          </a:p>
          <a:p>
            <a:pPr>
              <a:buNone/>
            </a:pPr>
            <a:r>
              <a:rPr lang="en-US" dirty="0" smtClean="0"/>
              <a:t>  C. estimated   </a:t>
            </a:r>
          </a:p>
          <a:p>
            <a:pPr>
              <a:buNone/>
            </a:pPr>
            <a:r>
              <a:rPr lang="en-US" dirty="0" smtClean="0"/>
              <a:t>  D. hundreds 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22. </a:t>
            </a:r>
            <a:r>
              <a:rPr lang="en-US" b="1" u="sng" dirty="0" smtClean="0"/>
              <a:t>Knowledge of</a:t>
            </a:r>
            <a:r>
              <a:rPr lang="en-US" b="1" dirty="0" smtClean="0"/>
              <a:t> </a:t>
            </a:r>
            <a:r>
              <a:rPr lang="en-US" dirty="0" smtClean="0"/>
              <a:t>the rate </a:t>
            </a:r>
            <a:r>
              <a:rPr lang="en-US" b="1" u="sng" dirty="0" smtClean="0"/>
              <a:t>at which</a:t>
            </a:r>
            <a:r>
              <a:rPr lang="en-US" b="1" dirty="0" smtClean="0"/>
              <a:t> </a:t>
            </a:r>
            <a:r>
              <a:rPr lang="en-US" dirty="0" smtClean="0"/>
              <a:t>a ship is traveling </a:t>
            </a:r>
            <a:r>
              <a:rPr lang="en-US" b="1" u="sng" dirty="0" smtClean="0"/>
              <a:t>through</a:t>
            </a:r>
            <a:r>
              <a:rPr lang="en-US" b="1" dirty="0" smtClean="0"/>
              <a:t> </a:t>
            </a:r>
            <a:r>
              <a:rPr lang="en-US" dirty="0" smtClean="0"/>
              <a:t>the water is important if the navigator</a:t>
            </a:r>
            <a:r>
              <a:rPr lang="en-US" b="1" dirty="0" smtClean="0"/>
              <a:t> </a:t>
            </a:r>
            <a:r>
              <a:rPr lang="en-US" b="1" u="sng" dirty="0" smtClean="0"/>
              <a:t>need to</a:t>
            </a:r>
            <a:r>
              <a:rPr lang="en-US" b="1" dirty="0" smtClean="0"/>
              <a:t> </a:t>
            </a:r>
            <a:r>
              <a:rPr lang="en-US" dirty="0" smtClean="0"/>
              <a:t>estimate the time of arrival.</a:t>
            </a:r>
          </a:p>
          <a:p>
            <a:pPr>
              <a:buNone/>
            </a:pPr>
            <a:r>
              <a:rPr lang="en-US" dirty="0" smtClean="0"/>
              <a:t>  A. Knowledge of   </a:t>
            </a:r>
          </a:p>
          <a:p>
            <a:pPr>
              <a:buNone/>
            </a:pPr>
            <a:r>
              <a:rPr lang="en-US" dirty="0" smtClean="0"/>
              <a:t>  B. at which   </a:t>
            </a:r>
          </a:p>
          <a:p>
            <a:pPr>
              <a:buNone/>
            </a:pPr>
            <a:r>
              <a:rPr lang="en-US" dirty="0" smtClean="0"/>
              <a:t>  C. through   </a:t>
            </a:r>
          </a:p>
          <a:p>
            <a:pPr>
              <a:buNone/>
            </a:pPr>
            <a:r>
              <a:rPr lang="en-US" dirty="0" smtClean="0"/>
              <a:t>  D. need to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</a:t>
            </a:r>
            <a:r>
              <a:rPr lang="en-US" b="1" u="sng" dirty="0" smtClean="0"/>
              <a:t>From</a:t>
            </a:r>
            <a:r>
              <a:rPr lang="en-US" b="1" dirty="0" smtClean="0"/>
              <a:t> </a:t>
            </a:r>
            <a:r>
              <a:rPr lang="en-US" dirty="0" smtClean="0"/>
              <a:t>1866 to 1833, the bison population in North America </a:t>
            </a:r>
            <a:r>
              <a:rPr lang="en-US" b="1" u="sng" dirty="0" smtClean="0"/>
              <a:t>was reduced</a:t>
            </a:r>
            <a:r>
              <a:rPr lang="en-US" b="1" dirty="0" smtClean="0"/>
              <a:t> </a:t>
            </a:r>
            <a:r>
              <a:rPr lang="en-US" dirty="0" smtClean="0"/>
              <a:t>from an</a:t>
            </a:r>
            <a:r>
              <a:rPr lang="en-US" b="1" dirty="0" smtClean="0"/>
              <a:t> </a:t>
            </a:r>
            <a:r>
              <a:rPr lang="en-US" b="1" u="sng" dirty="0" smtClean="0"/>
              <a:t>estimated</a:t>
            </a:r>
            <a:r>
              <a:rPr lang="en-US" b="1" dirty="0" smtClean="0"/>
              <a:t> </a:t>
            </a:r>
            <a:r>
              <a:rPr lang="en-US" dirty="0" smtClean="0"/>
              <a:t>13 million to a few </a:t>
            </a:r>
            <a:r>
              <a:rPr lang="en-US" b="1" u="sng" dirty="0" smtClean="0"/>
              <a:t>hundreds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From   </a:t>
            </a:r>
          </a:p>
          <a:p>
            <a:pPr>
              <a:buNone/>
            </a:pPr>
            <a:r>
              <a:rPr lang="en-US" dirty="0" smtClean="0"/>
              <a:t>  B. was reduced   </a:t>
            </a:r>
          </a:p>
          <a:p>
            <a:pPr>
              <a:buNone/>
            </a:pPr>
            <a:r>
              <a:rPr lang="en-US" dirty="0" smtClean="0"/>
              <a:t>  C. estimated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hundreds 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22. </a:t>
            </a:r>
            <a:r>
              <a:rPr lang="en-US" b="1" u="sng" dirty="0" smtClean="0"/>
              <a:t>Knowledge of</a:t>
            </a:r>
            <a:r>
              <a:rPr lang="en-US" b="1" dirty="0" smtClean="0"/>
              <a:t> </a:t>
            </a:r>
            <a:r>
              <a:rPr lang="en-US" dirty="0" smtClean="0"/>
              <a:t>the rate </a:t>
            </a:r>
            <a:r>
              <a:rPr lang="en-US" b="1" u="sng" dirty="0" smtClean="0"/>
              <a:t>at which</a:t>
            </a:r>
            <a:r>
              <a:rPr lang="en-US" b="1" dirty="0" smtClean="0"/>
              <a:t> </a:t>
            </a:r>
            <a:r>
              <a:rPr lang="en-US" dirty="0" smtClean="0"/>
              <a:t>a ship is traveling </a:t>
            </a:r>
            <a:r>
              <a:rPr lang="en-US" b="1" u="sng" dirty="0" smtClean="0"/>
              <a:t>through</a:t>
            </a:r>
            <a:r>
              <a:rPr lang="en-US" b="1" dirty="0" smtClean="0"/>
              <a:t> </a:t>
            </a:r>
            <a:r>
              <a:rPr lang="en-US" dirty="0" smtClean="0"/>
              <a:t>the water is important if the navigator</a:t>
            </a:r>
            <a:r>
              <a:rPr lang="en-US" b="1" dirty="0" smtClean="0"/>
              <a:t> </a:t>
            </a:r>
            <a:r>
              <a:rPr lang="en-US" b="1" u="sng" dirty="0" smtClean="0"/>
              <a:t>need to</a:t>
            </a:r>
            <a:r>
              <a:rPr lang="en-US" b="1" dirty="0" smtClean="0"/>
              <a:t> </a:t>
            </a:r>
            <a:r>
              <a:rPr lang="en-US" dirty="0" smtClean="0"/>
              <a:t>estimate the time of arrival.</a:t>
            </a:r>
          </a:p>
          <a:p>
            <a:pPr>
              <a:buNone/>
            </a:pPr>
            <a:r>
              <a:rPr lang="en-US" dirty="0" smtClean="0"/>
              <a:t>  A. Knowledge of   </a:t>
            </a:r>
          </a:p>
          <a:p>
            <a:pPr>
              <a:buNone/>
            </a:pPr>
            <a:r>
              <a:rPr lang="en-US" dirty="0" smtClean="0"/>
              <a:t>  B. at which   </a:t>
            </a:r>
          </a:p>
          <a:p>
            <a:pPr>
              <a:buNone/>
            </a:pPr>
            <a:r>
              <a:rPr lang="en-US" dirty="0" smtClean="0"/>
              <a:t>  C. through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need to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Peas require </a:t>
            </a:r>
            <a:r>
              <a:rPr lang="en-US" b="1" u="sng" dirty="0" smtClean="0"/>
              <a:t>rich</a:t>
            </a:r>
            <a:r>
              <a:rPr lang="en-US" b="1" dirty="0" smtClean="0"/>
              <a:t> </a:t>
            </a:r>
            <a:r>
              <a:rPr lang="en-US" dirty="0" smtClean="0"/>
              <a:t>soil, constant </a:t>
            </a:r>
            <a:r>
              <a:rPr lang="en-US" b="1" u="sng" dirty="0" smtClean="0"/>
              <a:t>moistures</a:t>
            </a:r>
            <a:r>
              <a:rPr lang="en-US" dirty="0" smtClean="0"/>
              <a:t>, and a cool </a:t>
            </a:r>
            <a:r>
              <a:rPr lang="en-US" b="1" u="sng" dirty="0" smtClean="0"/>
              <a:t>growing</a:t>
            </a:r>
            <a:r>
              <a:rPr lang="en-US" b="1" dirty="0" smtClean="0"/>
              <a:t> </a:t>
            </a:r>
            <a:r>
              <a:rPr lang="en-US" dirty="0" smtClean="0"/>
              <a:t>season to develop </a:t>
            </a:r>
            <a:r>
              <a:rPr lang="en-US" b="1" u="sng" dirty="0" smtClean="0"/>
              <a:t>well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rich   </a:t>
            </a:r>
          </a:p>
          <a:p>
            <a:pPr>
              <a:buNone/>
            </a:pPr>
            <a:r>
              <a:rPr lang="en-US" dirty="0" smtClean="0"/>
              <a:t>  B. moistures   </a:t>
            </a:r>
          </a:p>
          <a:p>
            <a:pPr>
              <a:buNone/>
            </a:pPr>
            <a:r>
              <a:rPr lang="en-US" dirty="0" smtClean="0"/>
              <a:t>  C. growing   </a:t>
            </a:r>
          </a:p>
          <a:p>
            <a:pPr>
              <a:buNone/>
            </a:pPr>
            <a:r>
              <a:rPr lang="en-US" dirty="0" smtClean="0"/>
              <a:t>  D. well</a:t>
            </a:r>
          </a:p>
          <a:p>
            <a:endParaRPr lang="en-GB" dirty="0" smtClean="0"/>
          </a:p>
          <a:p>
            <a:pPr>
              <a:buNone/>
            </a:pPr>
            <a:r>
              <a:rPr lang="en-US" dirty="0" smtClean="0"/>
              <a:t>24. Hickories are </a:t>
            </a:r>
            <a:r>
              <a:rPr lang="en-US" b="1" u="sng" dirty="0" smtClean="0"/>
              <a:t>medium to large</a:t>
            </a:r>
            <a:r>
              <a:rPr lang="en-US" b="1" dirty="0" smtClean="0"/>
              <a:t> </a:t>
            </a:r>
            <a:r>
              <a:rPr lang="en-US" dirty="0" smtClean="0"/>
              <a:t>trees</a:t>
            </a:r>
            <a:r>
              <a:rPr lang="en-US" b="1" dirty="0" smtClean="0"/>
              <a:t> </a:t>
            </a:r>
            <a:r>
              <a:rPr lang="en-US" b="1" u="sng" dirty="0" smtClean="0"/>
              <a:t>common</a:t>
            </a:r>
            <a:r>
              <a:rPr lang="en-US" b="1" dirty="0" smtClean="0"/>
              <a:t> </a:t>
            </a:r>
            <a:r>
              <a:rPr lang="en-US" b="1" u="sng" dirty="0" smtClean="0"/>
              <a:t>in eastern</a:t>
            </a:r>
            <a:r>
              <a:rPr lang="en-US" b="1" dirty="0" smtClean="0"/>
              <a:t> </a:t>
            </a:r>
            <a:r>
              <a:rPr lang="en-US" dirty="0" smtClean="0"/>
              <a:t>and the </a:t>
            </a:r>
            <a:r>
              <a:rPr lang="en-US" b="1" u="sng" dirty="0" smtClean="0"/>
              <a:t>central areas</a:t>
            </a:r>
            <a:r>
              <a:rPr lang="en-US" b="1" dirty="0" smtClean="0"/>
              <a:t> of </a:t>
            </a:r>
            <a:r>
              <a:rPr lang="en-US" dirty="0" smtClean="0"/>
              <a:t>North America.</a:t>
            </a:r>
          </a:p>
          <a:p>
            <a:pPr>
              <a:buNone/>
            </a:pPr>
            <a:r>
              <a:rPr lang="en-US" dirty="0" smtClean="0"/>
              <a:t>  A. medium to large   </a:t>
            </a:r>
          </a:p>
          <a:p>
            <a:pPr>
              <a:buNone/>
            </a:pPr>
            <a:r>
              <a:rPr lang="en-US" dirty="0" smtClean="0"/>
              <a:t>  B. common   </a:t>
            </a:r>
          </a:p>
          <a:p>
            <a:pPr>
              <a:buNone/>
            </a:pPr>
            <a:r>
              <a:rPr lang="en-US" dirty="0" smtClean="0"/>
              <a:t>  C. in eastern   </a:t>
            </a:r>
          </a:p>
          <a:p>
            <a:pPr>
              <a:buNone/>
            </a:pPr>
            <a:r>
              <a:rPr lang="en-US" dirty="0" smtClean="0"/>
              <a:t>  D. central areas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Peas require </a:t>
            </a:r>
            <a:r>
              <a:rPr lang="en-US" b="1" u="sng" dirty="0" smtClean="0"/>
              <a:t>rich</a:t>
            </a:r>
            <a:r>
              <a:rPr lang="en-US" b="1" dirty="0" smtClean="0"/>
              <a:t> </a:t>
            </a:r>
            <a:r>
              <a:rPr lang="en-US" dirty="0" smtClean="0"/>
              <a:t>soil, constant </a:t>
            </a:r>
            <a:r>
              <a:rPr lang="en-US" b="1" u="sng" dirty="0" smtClean="0"/>
              <a:t>moistures</a:t>
            </a:r>
            <a:r>
              <a:rPr lang="en-US" dirty="0" smtClean="0"/>
              <a:t>, and a cool </a:t>
            </a:r>
            <a:r>
              <a:rPr lang="en-US" b="1" u="sng" dirty="0" smtClean="0"/>
              <a:t>growing</a:t>
            </a:r>
            <a:r>
              <a:rPr lang="en-US" b="1" dirty="0" smtClean="0"/>
              <a:t> </a:t>
            </a:r>
            <a:r>
              <a:rPr lang="en-US" dirty="0" smtClean="0"/>
              <a:t>season to develop </a:t>
            </a:r>
            <a:r>
              <a:rPr lang="en-US" b="1" u="sng" dirty="0" smtClean="0"/>
              <a:t>well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rich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moistures   </a:t>
            </a:r>
          </a:p>
          <a:p>
            <a:pPr>
              <a:buNone/>
            </a:pPr>
            <a:r>
              <a:rPr lang="en-US" dirty="0" smtClean="0"/>
              <a:t>  C. growing   </a:t>
            </a:r>
          </a:p>
          <a:p>
            <a:pPr>
              <a:buNone/>
            </a:pPr>
            <a:r>
              <a:rPr lang="en-US" dirty="0" smtClean="0"/>
              <a:t>  D. well</a:t>
            </a:r>
          </a:p>
          <a:p>
            <a:endParaRPr lang="en-GB" dirty="0" smtClean="0"/>
          </a:p>
          <a:p>
            <a:pPr>
              <a:buNone/>
            </a:pPr>
            <a:r>
              <a:rPr lang="en-US" dirty="0" smtClean="0"/>
              <a:t>24. Hickories are </a:t>
            </a:r>
            <a:r>
              <a:rPr lang="en-US" b="1" u="sng" dirty="0" smtClean="0"/>
              <a:t>medium to large</a:t>
            </a:r>
            <a:r>
              <a:rPr lang="en-US" b="1" dirty="0" smtClean="0"/>
              <a:t> </a:t>
            </a:r>
            <a:r>
              <a:rPr lang="en-US" dirty="0" smtClean="0"/>
              <a:t>trees</a:t>
            </a:r>
            <a:r>
              <a:rPr lang="en-US" b="1" dirty="0" smtClean="0"/>
              <a:t> </a:t>
            </a:r>
            <a:r>
              <a:rPr lang="en-US" b="1" u="sng" dirty="0" smtClean="0"/>
              <a:t>common</a:t>
            </a:r>
            <a:r>
              <a:rPr lang="en-US" b="1" dirty="0" smtClean="0"/>
              <a:t> </a:t>
            </a:r>
            <a:r>
              <a:rPr lang="en-US" b="1" u="sng" dirty="0" smtClean="0"/>
              <a:t>in eastern</a:t>
            </a:r>
            <a:r>
              <a:rPr lang="en-US" b="1" dirty="0" smtClean="0"/>
              <a:t> </a:t>
            </a:r>
            <a:r>
              <a:rPr lang="en-US" dirty="0" smtClean="0"/>
              <a:t>and the </a:t>
            </a:r>
            <a:r>
              <a:rPr lang="en-US" b="1" u="sng" dirty="0" smtClean="0"/>
              <a:t>central areas</a:t>
            </a:r>
            <a:r>
              <a:rPr lang="en-US" b="1" dirty="0" smtClean="0"/>
              <a:t> of </a:t>
            </a:r>
            <a:r>
              <a:rPr lang="en-US" dirty="0" smtClean="0"/>
              <a:t>North America.</a:t>
            </a:r>
          </a:p>
          <a:p>
            <a:pPr>
              <a:buNone/>
            </a:pPr>
            <a:r>
              <a:rPr lang="en-US" dirty="0" smtClean="0"/>
              <a:t>  A. medium to large   </a:t>
            </a:r>
          </a:p>
          <a:p>
            <a:pPr>
              <a:buNone/>
            </a:pPr>
            <a:r>
              <a:rPr lang="en-US" dirty="0" smtClean="0"/>
              <a:t>  B. common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in eastern   </a:t>
            </a:r>
          </a:p>
          <a:p>
            <a:pPr>
              <a:buNone/>
            </a:pPr>
            <a:r>
              <a:rPr lang="en-US" dirty="0" smtClean="0"/>
              <a:t>  D. central areas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 .The </a:t>
            </a:r>
            <a:r>
              <a:rPr lang="en-US" b="1" u="sng" dirty="0" smtClean="0"/>
              <a:t>earliest</a:t>
            </a:r>
            <a:r>
              <a:rPr lang="en-US" dirty="0" smtClean="0"/>
              <a:t> steam-driven </a:t>
            </a:r>
            <a:r>
              <a:rPr lang="en-US" b="1" u="sng" dirty="0" smtClean="0"/>
              <a:t>vehicles</a:t>
            </a:r>
            <a:r>
              <a:rPr lang="en-US" dirty="0" smtClean="0"/>
              <a:t> </a:t>
            </a:r>
            <a:r>
              <a:rPr lang="en-US" b="1" u="sng" dirty="0" smtClean="0"/>
              <a:t>produced</a:t>
            </a:r>
            <a:r>
              <a:rPr lang="en-US" dirty="0" smtClean="0"/>
              <a:t> </a:t>
            </a:r>
            <a:r>
              <a:rPr lang="en-US" b="1" u="sng" dirty="0" smtClean="0"/>
              <a:t>great</a:t>
            </a:r>
            <a:r>
              <a:rPr lang="en-US" dirty="0" smtClean="0"/>
              <a:t> amount of noise.</a:t>
            </a:r>
          </a:p>
          <a:p>
            <a:pPr>
              <a:buNone/>
            </a:pPr>
            <a:r>
              <a:rPr lang="en-US" dirty="0" smtClean="0"/>
              <a:t>  A. The earliest   </a:t>
            </a:r>
          </a:p>
          <a:p>
            <a:pPr>
              <a:buNone/>
            </a:pPr>
            <a:r>
              <a:rPr lang="en-US" dirty="0" smtClean="0"/>
              <a:t>  B. vehicles   </a:t>
            </a:r>
          </a:p>
          <a:p>
            <a:pPr>
              <a:buNone/>
            </a:pPr>
            <a:r>
              <a:rPr lang="en-US" dirty="0" smtClean="0"/>
              <a:t>  C. produced   </a:t>
            </a:r>
          </a:p>
          <a:p>
            <a:pPr>
              <a:buNone/>
            </a:pPr>
            <a:r>
              <a:rPr lang="en-US" dirty="0" smtClean="0"/>
              <a:t>  D. great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26. When our neighbor's grandson </a:t>
            </a:r>
            <a:r>
              <a:rPr lang="en-US" b="1" u="sng" dirty="0" smtClean="0"/>
              <a:t>caught</a:t>
            </a:r>
            <a:r>
              <a:rPr lang="en-US" dirty="0" smtClean="0"/>
              <a:t> his finger in the car door, he </a:t>
            </a:r>
            <a:r>
              <a:rPr lang="en-US" b="1" u="sng" dirty="0" smtClean="0"/>
              <a:t>did not cry</a:t>
            </a:r>
            <a:r>
              <a:rPr lang="en-US" dirty="0" smtClean="0"/>
              <a:t> even though it </a:t>
            </a:r>
            <a:r>
              <a:rPr lang="en-US" b="1" u="sng" dirty="0" smtClean="0"/>
              <a:t>must have </a:t>
            </a:r>
            <a:r>
              <a:rPr lang="en-US" b="1" u="sng" dirty="0" err="1" smtClean="0"/>
              <a:t>hurted</a:t>
            </a:r>
            <a:r>
              <a:rPr lang="en-US" dirty="0" smtClean="0"/>
              <a:t> him </a:t>
            </a:r>
            <a:r>
              <a:rPr lang="en-US" b="1" u="sng" dirty="0" smtClean="0"/>
              <a:t>a great deal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caught   </a:t>
            </a:r>
          </a:p>
          <a:p>
            <a:pPr>
              <a:buNone/>
            </a:pPr>
            <a:r>
              <a:rPr lang="en-US" dirty="0" smtClean="0"/>
              <a:t>  B. did not cry   </a:t>
            </a:r>
          </a:p>
          <a:p>
            <a:pPr>
              <a:buNone/>
            </a:pPr>
            <a:r>
              <a:rPr lang="en-US" dirty="0" smtClean="0"/>
              <a:t>  C. must have </a:t>
            </a:r>
            <a:r>
              <a:rPr lang="en-US" dirty="0" err="1" smtClean="0"/>
              <a:t>hurted</a:t>
            </a: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 D. a great deal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 .The </a:t>
            </a:r>
            <a:r>
              <a:rPr lang="en-US" b="1" u="sng" dirty="0" smtClean="0"/>
              <a:t>earliest</a:t>
            </a:r>
            <a:r>
              <a:rPr lang="en-US" dirty="0" smtClean="0"/>
              <a:t> steam-driven </a:t>
            </a:r>
            <a:r>
              <a:rPr lang="en-US" b="1" u="sng" dirty="0" smtClean="0"/>
              <a:t>vehicles</a:t>
            </a:r>
            <a:r>
              <a:rPr lang="en-US" dirty="0" smtClean="0"/>
              <a:t> </a:t>
            </a:r>
            <a:r>
              <a:rPr lang="en-US" b="1" u="sng" dirty="0" smtClean="0"/>
              <a:t>produced</a:t>
            </a:r>
            <a:r>
              <a:rPr lang="en-US" dirty="0" smtClean="0"/>
              <a:t> </a:t>
            </a:r>
            <a:r>
              <a:rPr lang="en-US" b="1" u="sng" dirty="0" smtClean="0"/>
              <a:t>great</a:t>
            </a:r>
            <a:r>
              <a:rPr lang="en-US" dirty="0" smtClean="0"/>
              <a:t> amount of noise.</a:t>
            </a:r>
          </a:p>
          <a:p>
            <a:pPr>
              <a:buNone/>
            </a:pPr>
            <a:r>
              <a:rPr lang="en-US" dirty="0" smtClean="0"/>
              <a:t>  A. The earliest   </a:t>
            </a:r>
          </a:p>
          <a:p>
            <a:pPr>
              <a:buNone/>
            </a:pPr>
            <a:r>
              <a:rPr lang="en-US" dirty="0" smtClean="0"/>
              <a:t>  B. vehicles   </a:t>
            </a:r>
          </a:p>
          <a:p>
            <a:pPr>
              <a:buNone/>
            </a:pPr>
            <a:r>
              <a:rPr lang="en-US" dirty="0" smtClean="0"/>
              <a:t>  C. produced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great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26. When our neighbor's grandson </a:t>
            </a:r>
            <a:r>
              <a:rPr lang="en-US" b="1" u="sng" dirty="0" smtClean="0"/>
              <a:t>caught</a:t>
            </a:r>
            <a:r>
              <a:rPr lang="en-US" dirty="0" smtClean="0"/>
              <a:t> his finger in the car door, he </a:t>
            </a:r>
            <a:r>
              <a:rPr lang="en-US" b="1" u="sng" dirty="0" smtClean="0"/>
              <a:t>did not cry</a:t>
            </a:r>
            <a:r>
              <a:rPr lang="en-US" dirty="0" smtClean="0"/>
              <a:t> even though it </a:t>
            </a:r>
            <a:r>
              <a:rPr lang="en-US" b="1" u="sng" dirty="0" smtClean="0"/>
              <a:t>must have </a:t>
            </a:r>
            <a:r>
              <a:rPr lang="en-US" b="1" u="sng" dirty="0" err="1" smtClean="0"/>
              <a:t>hurted</a:t>
            </a:r>
            <a:r>
              <a:rPr lang="en-US" dirty="0" smtClean="0"/>
              <a:t> him </a:t>
            </a:r>
            <a:r>
              <a:rPr lang="en-US" b="1" u="sng" dirty="0" smtClean="0"/>
              <a:t>a great deal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caught   </a:t>
            </a:r>
          </a:p>
          <a:p>
            <a:pPr>
              <a:buNone/>
            </a:pPr>
            <a:r>
              <a:rPr lang="en-US" dirty="0" smtClean="0"/>
              <a:t>  B. did not cry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must have </a:t>
            </a:r>
            <a:r>
              <a:rPr lang="en-US" dirty="0" err="1" smtClean="0"/>
              <a:t>hurted</a:t>
            </a: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 D. a great deal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American manufacturers </a:t>
            </a:r>
            <a:r>
              <a:rPr lang="en-US" b="1" u="sng" dirty="0" smtClean="0"/>
              <a:t>depend on</a:t>
            </a:r>
            <a:r>
              <a:rPr lang="en-US" b="1" dirty="0" smtClean="0"/>
              <a:t> </a:t>
            </a:r>
            <a:r>
              <a:rPr lang="en-US" dirty="0" smtClean="0"/>
              <a:t>ocean</a:t>
            </a:r>
            <a:r>
              <a:rPr lang="en-US" b="1" dirty="0" smtClean="0"/>
              <a:t> </a:t>
            </a:r>
            <a:r>
              <a:rPr lang="en-US" b="1" u="sng" dirty="0" smtClean="0"/>
              <a:t>shipping</a:t>
            </a:r>
            <a:r>
              <a:rPr lang="en-US" b="1" dirty="0" smtClean="0"/>
              <a:t> </a:t>
            </a:r>
            <a:r>
              <a:rPr lang="en-US" dirty="0" smtClean="0"/>
              <a:t>for most </a:t>
            </a:r>
            <a:r>
              <a:rPr lang="en-US" b="1" u="sng" dirty="0" smtClean="0"/>
              <a:t>of trade</a:t>
            </a:r>
            <a:r>
              <a:rPr lang="en-US" b="1" dirty="0" smtClean="0"/>
              <a:t> </a:t>
            </a:r>
            <a:r>
              <a:rPr lang="en-US" dirty="0" smtClean="0"/>
              <a:t>with other </a:t>
            </a:r>
            <a:r>
              <a:rPr lang="en-US" b="1" u="sng" dirty="0" smtClean="0"/>
              <a:t>countries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depend on   </a:t>
            </a:r>
          </a:p>
          <a:p>
            <a:pPr>
              <a:buNone/>
            </a:pPr>
            <a:r>
              <a:rPr lang="en-US" dirty="0" smtClean="0"/>
              <a:t>  B. shipping   </a:t>
            </a:r>
          </a:p>
          <a:p>
            <a:pPr>
              <a:buNone/>
            </a:pPr>
            <a:r>
              <a:rPr lang="en-US" dirty="0" smtClean="0"/>
              <a:t>  C. of trade   </a:t>
            </a:r>
          </a:p>
          <a:p>
            <a:pPr>
              <a:buNone/>
            </a:pPr>
            <a:r>
              <a:rPr lang="en-US" dirty="0" smtClean="0"/>
              <a:t>  D. countries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28. When the boulders </a:t>
            </a:r>
            <a:r>
              <a:rPr lang="en-US" b="1" u="sng" dirty="0" smtClean="0"/>
              <a:t>are made of</a:t>
            </a:r>
            <a:r>
              <a:rPr lang="en-US" b="1" dirty="0" smtClean="0"/>
              <a:t> </a:t>
            </a:r>
            <a:r>
              <a:rPr lang="en-US" dirty="0" smtClean="0"/>
              <a:t>rock that is different from the bedrock </a:t>
            </a:r>
            <a:r>
              <a:rPr lang="en-US" b="1" u="sng" dirty="0" smtClean="0"/>
              <a:t>which</a:t>
            </a:r>
            <a:r>
              <a:rPr lang="en-US" dirty="0" smtClean="0"/>
              <a:t>     </a:t>
            </a:r>
            <a:r>
              <a:rPr lang="en-US" b="1" u="sng" dirty="0" smtClean="0"/>
              <a:t>they</a:t>
            </a:r>
            <a:r>
              <a:rPr lang="en-US" dirty="0" smtClean="0"/>
              <a:t> or the soil of the field rests, they </a:t>
            </a:r>
            <a:r>
              <a:rPr lang="en-US" b="1" u="sng" dirty="0" smtClean="0"/>
              <a:t>are called</a:t>
            </a:r>
            <a:r>
              <a:rPr lang="en-US" b="1" dirty="0" smtClean="0"/>
              <a:t> </a:t>
            </a:r>
            <a:r>
              <a:rPr lang="en-US" dirty="0" smtClean="0"/>
              <a:t>erratic.</a:t>
            </a:r>
          </a:p>
          <a:p>
            <a:pPr>
              <a:buNone/>
            </a:pPr>
            <a:r>
              <a:rPr lang="en-US" dirty="0" smtClean="0"/>
              <a:t> A. are made of   </a:t>
            </a:r>
          </a:p>
          <a:p>
            <a:pPr>
              <a:buNone/>
            </a:pPr>
            <a:r>
              <a:rPr lang="en-US" dirty="0" smtClean="0"/>
              <a:t> B. which   </a:t>
            </a:r>
          </a:p>
          <a:p>
            <a:pPr>
              <a:buNone/>
            </a:pPr>
            <a:r>
              <a:rPr lang="en-US" dirty="0" smtClean="0"/>
              <a:t> C. they   </a:t>
            </a:r>
          </a:p>
          <a:p>
            <a:pPr>
              <a:buNone/>
            </a:pPr>
            <a:r>
              <a:rPr lang="en-US" dirty="0" smtClean="0"/>
              <a:t> D. are called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American manufacturers </a:t>
            </a:r>
            <a:r>
              <a:rPr lang="en-US" b="1" u="sng" dirty="0" smtClean="0"/>
              <a:t>depend on</a:t>
            </a:r>
            <a:r>
              <a:rPr lang="en-US" b="1" dirty="0" smtClean="0"/>
              <a:t> </a:t>
            </a:r>
            <a:r>
              <a:rPr lang="en-US" dirty="0" smtClean="0"/>
              <a:t>ocean</a:t>
            </a:r>
            <a:r>
              <a:rPr lang="en-US" b="1" dirty="0" smtClean="0"/>
              <a:t> </a:t>
            </a:r>
            <a:r>
              <a:rPr lang="en-US" b="1" u="sng" dirty="0" smtClean="0"/>
              <a:t>shipping</a:t>
            </a:r>
            <a:r>
              <a:rPr lang="en-US" b="1" dirty="0" smtClean="0"/>
              <a:t> </a:t>
            </a:r>
            <a:r>
              <a:rPr lang="en-US" dirty="0" smtClean="0"/>
              <a:t>for most </a:t>
            </a:r>
            <a:r>
              <a:rPr lang="en-US" b="1" u="sng" dirty="0" smtClean="0"/>
              <a:t>of trade</a:t>
            </a:r>
            <a:r>
              <a:rPr lang="en-US" b="1" dirty="0" smtClean="0"/>
              <a:t> </a:t>
            </a:r>
            <a:r>
              <a:rPr lang="en-US" dirty="0" smtClean="0"/>
              <a:t>with other </a:t>
            </a:r>
            <a:r>
              <a:rPr lang="en-US" b="1" u="sng" dirty="0" smtClean="0"/>
              <a:t>countries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depend on   </a:t>
            </a:r>
          </a:p>
          <a:p>
            <a:pPr>
              <a:buNone/>
            </a:pPr>
            <a:r>
              <a:rPr lang="en-US" dirty="0" smtClean="0"/>
              <a:t>  B. shipping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of trade   </a:t>
            </a:r>
          </a:p>
          <a:p>
            <a:pPr>
              <a:buNone/>
            </a:pPr>
            <a:r>
              <a:rPr lang="en-US" dirty="0" smtClean="0"/>
              <a:t>  D. countries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28. When the boulders </a:t>
            </a:r>
            <a:r>
              <a:rPr lang="en-US" b="1" u="sng" dirty="0" smtClean="0"/>
              <a:t>are made of</a:t>
            </a:r>
            <a:r>
              <a:rPr lang="en-US" b="1" dirty="0" smtClean="0"/>
              <a:t> </a:t>
            </a:r>
            <a:r>
              <a:rPr lang="en-US" dirty="0" smtClean="0"/>
              <a:t>rock that is different from the bedrock </a:t>
            </a:r>
            <a:r>
              <a:rPr lang="en-US" b="1" u="sng" dirty="0" smtClean="0"/>
              <a:t>which</a:t>
            </a:r>
            <a:r>
              <a:rPr lang="en-US" dirty="0" smtClean="0"/>
              <a:t>     </a:t>
            </a:r>
            <a:r>
              <a:rPr lang="en-US" b="1" u="sng" dirty="0" smtClean="0"/>
              <a:t>they</a:t>
            </a:r>
            <a:r>
              <a:rPr lang="en-US" dirty="0" smtClean="0"/>
              <a:t> or the soil of the field rests, they </a:t>
            </a:r>
            <a:r>
              <a:rPr lang="en-US" b="1" u="sng" dirty="0" smtClean="0"/>
              <a:t>are called</a:t>
            </a:r>
            <a:r>
              <a:rPr lang="en-US" b="1" dirty="0" smtClean="0"/>
              <a:t> </a:t>
            </a:r>
            <a:r>
              <a:rPr lang="en-US" dirty="0" smtClean="0"/>
              <a:t>erratic.</a:t>
            </a:r>
          </a:p>
          <a:p>
            <a:pPr>
              <a:buNone/>
            </a:pPr>
            <a:r>
              <a:rPr lang="en-US" dirty="0" smtClean="0"/>
              <a:t> A. are made of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B</a:t>
            </a:r>
            <a:r>
              <a:rPr lang="en-US" dirty="0" smtClean="0"/>
              <a:t>. which   </a:t>
            </a:r>
          </a:p>
          <a:p>
            <a:pPr>
              <a:buNone/>
            </a:pPr>
            <a:r>
              <a:rPr lang="en-US" dirty="0" smtClean="0"/>
              <a:t> C. they   </a:t>
            </a:r>
          </a:p>
          <a:p>
            <a:pPr>
              <a:buNone/>
            </a:pPr>
            <a:r>
              <a:rPr lang="en-US" dirty="0" smtClean="0"/>
              <a:t> D. are called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1. </a:t>
            </a:r>
            <a:r>
              <a:rPr lang="en-US" b="1" u="sng" dirty="0" smtClean="0"/>
              <a:t>Both china</a:t>
            </a:r>
            <a:r>
              <a:rPr lang="en-US" dirty="0" smtClean="0"/>
              <a:t>, Russia, and the united states </a:t>
            </a:r>
            <a:r>
              <a:rPr lang="en-US" b="1" u="sng" dirty="0" smtClean="0"/>
              <a:t>are</a:t>
            </a:r>
            <a:r>
              <a:rPr lang="en-US" b="1" dirty="0" smtClean="0"/>
              <a:t> </a:t>
            </a:r>
            <a:r>
              <a:rPr lang="en-US" b="1" u="sng" dirty="0" smtClean="0"/>
              <a:t>aware</a:t>
            </a:r>
            <a:r>
              <a:rPr lang="en-US" b="1" dirty="0" smtClean="0"/>
              <a:t> </a:t>
            </a:r>
            <a:r>
              <a:rPr lang="en-US" dirty="0" smtClean="0"/>
              <a:t>of the role </a:t>
            </a:r>
            <a:r>
              <a:rPr lang="en-US" b="1" u="sng" dirty="0" smtClean="0"/>
              <a:t>they</a:t>
            </a:r>
            <a:r>
              <a:rPr lang="en-US" b="1" dirty="0" smtClean="0"/>
              <a:t> </a:t>
            </a:r>
            <a:r>
              <a:rPr lang="en-US" dirty="0" smtClean="0"/>
              <a:t>play in world affairs.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Both china   </a:t>
            </a:r>
          </a:p>
          <a:p>
            <a:pPr>
              <a:buNone/>
            </a:pPr>
            <a:r>
              <a:rPr lang="en-US" dirty="0" smtClean="0"/>
              <a:t>  B. are   </a:t>
            </a:r>
          </a:p>
          <a:p>
            <a:pPr>
              <a:buNone/>
            </a:pPr>
            <a:r>
              <a:rPr lang="en-US" dirty="0" smtClean="0"/>
              <a:t>  C. aware   </a:t>
            </a:r>
          </a:p>
          <a:p>
            <a:pPr>
              <a:buNone/>
            </a:pPr>
            <a:r>
              <a:rPr lang="en-US" dirty="0" smtClean="0"/>
              <a:t>  D. they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2. </a:t>
            </a:r>
            <a:r>
              <a:rPr lang="en-US" b="1" u="sng" dirty="0" smtClean="0"/>
              <a:t>Natural</a:t>
            </a:r>
            <a:r>
              <a:rPr lang="en-US" b="1" dirty="0" smtClean="0"/>
              <a:t> </a:t>
            </a:r>
            <a:r>
              <a:rPr lang="en-US" dirty="0" smtClean="0"/>
              <a:t>adhesives</a:t>
            </a:r>
            <a:r>
              <a:rPr lang="en-US" b="1" dirty="0" smtClean="0"/>
              <a:t> </a:t>
            </a:r>
            <a:r>
              <a:rPr lang="en-US" dirty="0" smtClean="0"/>
              <a:t>are</a:t>
            </a:r>
            <a:r>
              <a:rPr lang="en-US" b="1" dirty="0" smtClean="0"/>
              <a:t> </a:t>
            </a:r>
            <a:r>
              <a:rPr lang="en-US" b="1" u="sng" dirty="0" smtClean="0"/>
              <a:t>primarily</a:t>
            </a:r>
            <a:r>
              <a:rPr lang="en-US" b="1" dirty="0" smtClean="0"/>
              <a:t> 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animals</a:t>
            </a:r>
            <a:r>
              <a:rPr lang="en-US" b="1" dirty="0" smtClean="0"/>
              <a:t> </a:t>
            </a:r>
            <a:r>
              <a:rPr lang="en-US" dirty="0" smtClean="0"/>
              <a:t>or</a:t>
            </a:r>
            <a:r>
              <a:rPr lang="en-US" b="1" dirty="0" smtClean="0"/>
              <a:t> </a:t>
            </a:r>
            <a:r>
              <a:rPr lang="en-US" b="1" u="sng" dirty="0" smtClean="0"/>
              <a:t>vegetable</a:t>
            </a:r>
            <a:r>
              <a:rPr lang="en-US" b="1" dirty="0" smtClean="0"/>
              <a:t> </a:t>
            </a:r>
            <a:r>
              <a:rPr lang="en-US" dirty="0" smtClean="0"/>
              <a:t>origin.</a:t>
            </a:r>
          </a:p>
          <a:p>
            <a:pPr>
              <a:buNone/>
            </a:pPr>
            <a:r>
              <a:rPr lang="en-US" dirty="0" smtClean="0"/>
              <a:t>  A. Natural   </a:t>
            </a:r>
          </a:p>
          <a:p>
            <a:pPr>
              <a:buNone/>
            </a:pPr>
            <a:r>
              <a:rPr lang="en-US" dirty="0" smtClean="0"/>
              <a:t>  B. primarily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animals   </a:t>
            </a:r>
          </a:p>
          <a:p>
            <a:pPr>
              <a:buNone/>
            </a:pPr>
            <a:r>
              <a:rPr lang="en-US" dirty="0" smtClean="0"/>
              <a:t>  D. vegetable 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For centuries, </a:t>
            </a:r>
            <a:r>
              <a:rPr lang="en-US" b="1" u="sng" dirty="0" smtClean="0"/>
              <a:t>music</a:t>
            </a:r>
            <a:r>
              <a:rPr lang="en-US" dirty="0" smtClean="0"/>
              <a:t> have played acoustical guitars, </a:t>
            </a:r>
            <a:r>
              <a:rPr lang="en-US" b="1" u="sng" dirty="0" smtClean="0"/>
              <a:t>which</a:t>
            </a:r>
            <a:r>
              <a:rPr lang="en-US" dirty="0" smtClean="0"/>
              <a:t> produce </a:t>
            </a:r>
            <a:r>
              <a:rPr lang="en-US" b="1" u="sng" dirty="0" smtClean="0"/>
              <a:t>sound</a:t>
            </a:r>
            <a:r>
              <a:rPr lang="en-US" dirty="0" smtClean="0"/>
              <a:t> from the </a:t>
            </a:r>
            <a:r>
              <a:rPr lang="en-US" b="1" u="sng" dirty="0" smtClean="0"/>
              <a:t>vibration</a:t>
            </a:r>
            <a:r>
              <a:rPr lang="en-US" dirty="0" smtClean="0"/>
              <a:t> of the strings.</a:t>
            </a:r>
          </a:p>
          <a:p>
            <a:pPr>
              <a:buNone/>
            </a:pPr>
            <a:r>
              <a:rPr lang="en-US" dirty="0" smtClean="0"/>
              <a:t> A. music   </a:t>
            </a:r>
          </a:p>
          <a:p>
            <a:pPr>
              <a:buNone/>
            </a:pPr>
            <a:r>
              <a:rPr lang="en-US" dirty="0" smtClean="0"/>
              <a:t> B. which   </a:t>
            </a:r>
          </a:p>
          <a:p>
            <a:pPr>
              <a:buNone/>
            </a:pPr>
            <a:r>
              <a:rPr lang="en-US" dirty="0" smtClean="0"/>
              <a:t> C. sound   </a:t>
            </a:r>
          </a:p>
          <a:p>
            <a:pPr>
              <a:buNone/>
            </a:pPr>
            <a:r>
              <a:rPr lang="en-US" dirty="0" smtClean="0"/>
              <a:t> D. vibration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30. The increased urban population </a:t>
            </a:r>
            <a:r>
              <a:rPr lang="en-US" b="1" u="sng" dirty="0" smtClean="0"/>
              <a:t>was nourished by</a:t>
            </a:r>
            <a:r>
              <a:rPr lang="en-US" dirty="0" smtClean="0"/>
              <a:t> the </a:t>
            </a:r>
            <a:r>
              <a:rPr lang="en-US" b="1" u="sng" dirty="0" smtClean="0"/>
              <a:t>increased</a:t>
            </a:r>
            <a:r>
              <a:rPr lang="en-US" dirty="0" smtClean="0"/>
              <a:t> farm production that, in turn, was made more </a:t>
            </a:r>
            <a:r>
              <a:rPr lang="en-US" b="1" u="sng" dirty="0" smtClean="0"/>
              <a:t>productive</a:t>
            </a:r>
            <a:r>
              <a:rPr lang="en-US" dirty="0" smtClean="0"/>
              <a:t> by the use of the new farm </a:t>
            </a:r>
            <a:r>
              <a:rPr lang="en-US" b="1" u="sng" dirty="0" smtClean="0"/>
              <a:t>machine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A. was nourished by   </a:t>
            </a:r>
          </a:p>
          <a:p>
            <a:pPr>
              <a:buNone/>
            </a:pPr>
            <a:r>
              <a:rPr lang="en-US" dirty="0" smtClean="0"/>
              <a:t> B. increased   </a:t>
            </a:r>
          </a:p>
          <a:p>
            <a:pPr>
              <a:buNone/>
            </a:pPr>
            <a:r>
              <a:rPr lang="en-US" dirty="0" smtClean="0"/>
              <a:t> C. productive   </a:t>
            </a:r>
          </a:p>
          <a:p>
            <a:pPr>
              <a:buNone/>
            </a:pPr>
            <a:r>
              <a:rPr lang="en-US" dirty="0" smtClean="0"/>
              <a:t> D. machine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For centuries, </a:t>
            </a:r>
            <a:r>
              <a:rPr lang="en-US" b="1" u="sng" dirty="0" smtClean="0"/>
              <a:t>music</a:t>
            </a:r>
            <a:r>
              <a:rPr lang="en-US" dirty="0" smtClean="0"/>
              <a:t> have played acoustical guitars, </a:t>
            </a:r>
            <a:r>
              <a:rPr lang="en-US" b="1" u="sng" dirty="0" smtClean="0"/>
              <a:t>which</a:t>
            </a:r>
            <a:r>
              <a:rPr lang="en-US" dirty="0" smtClean="0"/>
              <a:t> produce </a:t>
            </a:r>
            <a:r>
              <a:rPr lang="en-US" b="1" u="sng" dirty="0" smtClean="0"/>
              <a:t>sound</a:t>
            </a:r>
            <a:r>
              <a:rPr lang="en-US" dirty="0" smtClean="0"/>
              <a:t> from the </a:t>
            </a:r>
            <a:r>
              <a:rPr lang="en-US" b="1" u="sng" dirty="0" smtClean="0"/>
              <a:t>vibration</a:t>
            </a:r>
            <a:r>
              <a:rPr lang="en-US" dirty="0" smtClean="0"/>
              <a:t> of the strings.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A</a:t>
            </a:r>
            <a:r>
              <a:rPr lang="en-US" dirty="0" smtClean="0"/>
              <a:t>. music   </a:t>
            </a:r>
          </a:p>
          <a:p>
            <a:pPr>
              <a:buNone/>
            </a:pPr>
            <a:r>
              <a:rPr lang="en-US" dirty="0" smtClean="0"/>
              <a:t> B. which   </a:t>
            </a:r>
          </a:p>
          <a:p>
            <a:pPr>
              <a:buNone/>
            </a:pPr>
            <a:r>
              <a:rPr lang="en-US" dirty="0" smtClean="0"/>
              <a:t> C. sound   </a:t>
            </a:r>
          </a:p>
          <a:p>
            <a:pPr>
              <a:buNone/>
            </a:pPr>
            <a:r>
              <a:rPr lang="en-US" dirty="0" smtClean="0"/>
              <a:t> D. vibration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30. The increased urban population </a:t>
            </a:r>
            <a:r>
              <a:rPr lang="en-US" b="1" u="sng" dirty="0" smtClean="0"/>
              <a:t>was nourished by</a:t>
            </a:r>
            <a:r>
              <a:rPr lang="en-US" dirty="0" smtClean="0"/>
              <a:t> the </a:t>
            </a:r>
            <a:r>
              <a:rPr lang="en-US" b="1" u="sng" dirty="0" smtClean="0"/>
              <a:t>increased</a:t>
            </a:r>
            <a:r>
              <a:rPr lang="en-US" dirty="0" smtClean="0"/>
              <a:t> farm production that, in turn, was made more </a:t>
            </a:r>
            <a:r>
              <a:rPr lang="en-US" b="1" u="sng" dirty="0" smtClean="0"/>
              <a:t>productive</a:t>
            </a:r>
            <a:r>
              <a:rPr lang="en-US" dirty="0" smtClean="0"/>
              <a:t> by the use of the new farm </a:t>
            </a:r>
            <a:r>
              <a:rPr lang="en-US" b="1" u="sng" dirty="0" smtClean="0"/>
              <a:t>machine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A. was nourished by   </a:t>
            </a:r>
          </a:p>
          <a:p>
            <a:pPr>
              <a:buNone/>
            </a:pPr>
            <a:r>
              <a:rPr lang="en-US" dirty="0" smtClean="0"/>
              <a:t> B. increased   </a:t>
            </a:r>
          </a:p>
          <a:p>
            <a:pPr>
              <a:buNone/>
            </a:pPr>
            <a:r>
              <a:rPr lang="en-US" dirty="0" smtClean="0"/>
              <a:t> C. productive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D</a:t>
            </a:r>
            <a:r>
              <a:rPr lang="en-US" dirty="0" smtClean="0"/>
              <a:t>. machine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31. Our </a:t>
            </a:r>
            <a:r>
              <a:rPr lang="en-US" b="1" u="sng" dirty="0" smtClean="0"/>
              <a:t>urge</a:t>
            </a:r>
            <a:r>
              <a:rPr lang="en-US" dirty="0" smtClean="0"/>
              <a:t> to classify different life forms and give </a:t>
            </a:r>
            <a:r>
              <a:rPr lang="en-US" b="1" u="sng" dirty="0" smtClean="0"/>
              <a:t>us</a:t>
            </a:r>
            <a:r>
              <a:rPr lang="en-US" dirty="0" smtClean="0"/>
              <a:t> names </a:t>
            </a:r>
            <a:r>
              <a:rPr lang="en-US" b="1" u="sng" dirty="0" smtClean="0"/>
              <a:t>seems</a:t>
            </a:r>
            <a:r>
              <a:rPr lang="en-US" dirty="0" smtClean="0"/>
              <a:t> to be as </a:t>
            </a:r>
            <a:r>
              <a:rPr lang="en-US" b="1" u="sng" dirty="0" smtClean="0"/>
              <a:t>old</a:t>
            </a:r>
            <a:r>
              <a:rPr lang="en-US" dirty="0" smtClean="0"/>
              <a:t> as the human race.</a:t>
            </a:r>
          </a:p>
          <a:p>
            <a:pPr>
              <a:buNone/>
            </a:pPr>
            <a:r>
              <a:rPr lang="en-US" dirty="0" smtClean="0"/>
              <a:t>  A. urge   </a:t>
            </a:r>
          </a:p>
          <a:p>
            <a:pPr>
              <a:buNone/>
            </a:pPr>
            <a:r>
              <a:rPr lang="en-US" dirty="0" smtClean="0"/>
              <a:t>  B. us   </a:t>
            </a:r>
          </a:p>
          <a:p>
            <a:pPr>
              <a:buNone/>
            </a:pPr>
            <a:r>
              <a:rPr lang="en-US" dirty="0" smtClean="0"/>
              <a:t>  C. seems   </a:t>
            </a:r>
          </a:p>
          <a:p>
            <a:pPr>
              <a:buNone/>
            </a:pPr>
            <a:r>
              <a:rPr lang="en-US" dirty="0" smtClean="0"/>
              <a:t>  D. old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32. The Suwannee River </a:t>
            </a:r>
            <a:r>
              <a:rPr lang="en-US" b="1" u="sng" dirty="0" smtClean="0"/>
              <a:t>has been never</a:t>
            </a:r>
            <a:r>
              <a:rPr lang="en-US" b="1" dirty="0" smtClean="0"/>
              <a:t> </a:t>
            </a:r>
            <a:r>
              <a:rPr lang="en-US" b="1" u="sng" dirty="0" smtClean="0"/>
              <a:t>important</a:t>
            </a:r>
            <a:r>
              <a:rPr lang="en-US" b="1" dirty="0" smtClean="0"/>
              <a:t> </a:t>
            </a:r>
            <a:r>
              <a:rPr lang="en-US" b="1" u="sng" dirty="0" smtClean="0"/>
              <a:t>for</a:t>
            </a:r>
            <a:r>
              <a:rPr lang="en-US" b="1" dirty="0" smtClean="0"/>
              <a:t> </a:t>
            </a:r>
            <a:r>
              <a:rPr lang="en-US" dirty="0" smtClean="0"/>
              <a:t>transport and </a:t>
            </a:r>
            <a:r>
              <a:rPr lang="en-US" b="1" u="sng" dirty="0" smtClean="0"/>
              <a:t>no significant</a:t>
            </a:r>
            <a:r>
              <a:rPr lang="en-US" b="1" dirty="0" smtClean="0"/>
              <a:t> </a:t>
            </a:r>
            <a:r>
              <a:rPr lang="en-US" dirty="0" smtClean="0"/>
              <a:t>hydropower</a:t>
            </a:r>
            <a:r>
              <a:rPr lang="en-US" b="1" dirty="0" smtClean="0"/>
              <a:t> </a:t>
            </a:r>
            <a:r>
              <a:rPr lang="en-US" b="1" u="sng" dirty="0" smtClean="0"/>
              <a:t>potential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has been never   </a:t>
            </a:r>
          </a:p>
          <a:p>
            <a:pPr>
              <a:buNone/>
            </a:pPr>
            <a:r>
              <a:rPr lang="en-US" dirty="0" smtClean="0"/>
              <a:t>  B. important for   </a:t>
            </a:r>
          </a:p>
          <a:p>
            <a:pPr>
              <a:buNone/>
            </a:pPr>
            <a:r>
              <a:rPr lang="en-US" dirty="0" smtClean="0"/>
              <a:t>  C. no significant   </a:t>
            </a:r>
          </a:p>
          <a:p>
            <a:pPr>
              <a:buNone/>
            </a:pPr>
            <a:r>
              <a:rPr lang="en-US" dirty="0" smtClean="0"/>
              <a:t>  D. potential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31. Our </a:t>
            </a:r>
            <a:r>
              <a:rPr lang="en-US" b="1" u="sng" dirty="0" smtClean="0"/>
              <a:t>urge</a:t>
            </a:r>
            <a:r>
              <a:rPr lang="en-US" dirty="0" smtClean="0"/>
              <a:t> to classify different life forms and give </a:t>
            </a:r>
            <a:r>
              <a:rPr lang="en-US" b="1" u="sng" dirty="0" smtClean="0"/>
              <a:t>us</a:t>
            </a:r>
            <a:r>
              <a:rPr lang="en-US" dirty="0" smtClean="0"/>
              <a:t> names </a:t>
            </a:r>
            <a:r>
              <a:rPr lang="en-US" b="1" u="sng" dirty="0" smtClean="0"/>
              <a:t>seems</a:t>
            </a:r>
            <a:r>
              <a:rPr lang="en-US" dirty="0" smtClean="0"/>
              <a:t> to be as </a:t>
            </a:r>
            <a:r>
              <a:rPr lang="en-US" b="1" u="sng" dirty="0" smtClean="0"/>
              <a:t>old</a:t>
            </a:r>
            <a:r>
              <a:rPr lang="en-US" dirty="0" smtClean="0"/>
              <a:t> as the human race.</a:t>
            </a:r>
          </a:p>
          <a:p>
            <a:pPr>
              <a:buNone/>
            </a:pPr>
            <a:r>
              <a:rPr lang="en-US" dirty="0" smtClean="0"/>
              <a:t>  A. urge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us   </a:t>
            </a:r>
          </a:p>
          <a:p>
            <a:pPr>
              <a:buNone/>
            </a:pPr>
            <a:r>
              <a:rPr lang="en-US" dirty="0" smtClean="0"/>
              <a:t>  C. seems   </a:t>
            </a:r>
          </a:p>
          <a:p>
            <a:pPr>
              <a:buNone/>
            </a:pPr>
            <a:r>
              <a:rPr lang="en-US" dirty="0" smtClean="0"/>
              <a:t>  D. old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32. The Suwannee River </a:t>
            </a:r>
            <a:r>
              <a:rPr lang="en-US" b="1" u="sng" dirty="0" smtClean="0"/>
              <a:t>has been never</a:t>
            </a:r>
            <a:r>
              <a:rPr lang="en-US" b="1" dirty="0" smtClean="0"/>
              <a:t> </a:t>
            </a:r>
            <a:r>
              <a:rPr lang="en-US" b="1" u="sng" dirty="0" smtClean="0"/>
              <a:t>important</a:t>
            </a:r>
            <a:r>
              <a:rPr lang="en-US" b="1" dirty="0" smtClean="0"/>
              <a:t> </a:t>
            </a:r>
            <a:r>
              <a:rPr lang="en-US" b="1" u="sng" dirty="0" smtClean="0"/>
              <a:t>for</a:t>
            </a:r>
            <a:r>
              <a:rPr lang="en-US" b="1" dirty="0" smtClean="0"/>
              <a:t> </a:t>
            </a:r>
            <a:r>
              <a:rPr lang="en-US" dirty="0" smtClean="0"/>
              <a:t>transport and </a:t>
            </a:r>
            <a:r>
              <a:rPr lang="en-US" b="1" u="sng" dirty="0" smtClean="0"/>
              <a:t>no significant</a:t>
            </a:r>
            <a:r>
              <a:rPr lang="en-US" b="1" dirty="0" smtClean="0"/>
              <a:t> </a:t>
            </a:r>
            <a:r>
              <a:rPr lang="en-US" dirty="0" smtClean="0"/>
              <a:t>hydropower</a:t>
            </a:r>
            <a:r>
              <a:rPr lang="en-US" b="1" dirty="0" smtClean="0"/>
              <a:t> </a:t>
            </a:r>
            <a:r>
              <a:rPr lang="en-US" b="1" u="sng" dirty="0" smtClean="0"/>
              <a:t>potential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has been never   </a:t>
            </a:r>
          </a:p>
          <a:p>
            <a:pPr>
              <a:buNone/>
            </a:pPr>
            <a:r>
              <a:rPr lang="en-US" dirty="0" smtClean="0"/>
              <a:t>  B. important for   </a:t>
            </a:r>
          </a:p>
          <a:p>
            <a:pPr>
              <a:buNone/>
            </a:pPr>
            <a:r>
              <a:rPr lang="en-US" dirty="0" smtClean="0"/>
              <a:t>  C. no significant   </a:t>
            </a:r>
          </a:p>
          <a:p>
            <a:pPr>
              <a:buNone/>
            </a:pPr>
            <a:r>
              <a:rPr lang="en-US" dirty="0" smtClean="0"/>
              <a:t>  D. potential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b="1" u="sng" dirty="0" smtClean="0"/>
              <a:t>Though</a:t>
            </a:r>
            <a:r>
              <a:rPr lang="en-US" b="1" dirty="0" smtClean="0"/>
              <a:t> </a:t>
            </a:r>
            <a:r>
              <a:rPr lang="en-US" dirty="0" smtClean="0"/>
              <a:t>Artist </a:t>
            </a:r>
            <a:r>
              <a:rPr lang="en-US" dirty="0" err="1" smtClean="0"/>
              <a:t>Tatun</a:t>
            </a:r>
            <a:r>
              <a:rPr lang="en-US" dirty="0" smtClean="0"/>
              <a:t> was totally blind in one eye and had </a:t>
            </a:r>
            <a:r>
              <a:rPr lang="en-US" b="1" u="sng" dirty="0" smtClean="0"/>
              <a:t>only slight </a:t>
            </a:r>
            <a:r>
              <a:rPr lang="en-US" dirty="0" smtClean="0"/>
              <a:t>vision</a:t>
            </a:r>
            <a:r>
              <a:rPr lang="en-US" b="1" dirty="0" smtClean="0"/>
              <a:t> </a:t>
            </a:r>
            <a:r>
              <a:rPr lang="en-US" dirty="0" smtClean="0"/>
              <a:t>in</a:t>
            </a:r>
            <a:r>
              <a:rPr lang="en-US" b="1" dirty="0" smtClean="0"/>
              <a:t> </a:t>
            </a:r>
            <a:r>
              <a:rPr lang="en-US" b="1" u="sng" dirty="0" smtClean="0"/>
              <a:t>another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b="1" u="sng" dirty="0" smtClean="0"/>
              <a:t>he became </a:t>
            </a:r>
            <a:r>
              <a:rPr lang="en-US" dirty="0" smtClean="0"/>
              <a:t>an internationally renowned jazz musician.</a:t>
            </a:r>
          </a:p>
          <a:p>
            <a:pPr>
              <a:buNone/>
            </a:pPr>
            <a:r>
              <a:rPr lang="en-US" dirty="0" smtClean="0"/>
              <a:t>  A. Though   </a:t>
            </a:r>
          </a:p>
          <a:p>
            <a:pPr>
              <a:buNone/>
            </a:pPr>
            <a:r>
              <a:rPr lang="en-US" dirty="0" smtClean="0"/>
              <a:t>  B. only slight   </a:t>
            </a:r>
          </a:p>
          <a:p>
            <a:pPr>
              <a:buNone/>
            </a:pPr>
            <a:r>
              <a:rPr lang="en-US" dirty="0" smtClean="0"/>
              <a:t>  C. another   </a:t>
            </a:r>
          </a:p>
          <a:p>
            <a:pPr>
              <a:buNone/>
            </a:pPr>
            <a:r>
              <a:rPr lang="en-US" dirty="0" smtClean="0"/>
              <a:t>  D. he became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4. The waterwheel </a:t>
            </a:r>
            <a:r>
              <a:rPr lang="en-US" b="1" u="sng" dirty="0" smtClean="0"/>
              <a:t>is</a:t>
            </a:r>
            <a:r>
              <a:rPr lang="en-US" dirty="0" smtClean="0"/>
              <a:t> a mechanism designed to </a:t>
            </a:r>
            <a:r>
              <a:rPr lang="en-US" b="1" u="sng" dirty="0" smtClean="0"/>
              <a:t>harness</a:t>
            </a:r>
            <a:r>
              <a:rPr lang="en-US" dirty="0" smtClean="0"/>
              <a:t> energy </a:t>
            </a:r>
            <a:r>
              <a:rPr lang="en-US" b="1" u="sng" dirty="0" smtClean="0"/>
              <a:t>from</a:t>
            </a:r>
            <a:r>
              <a:rPr lang="en-US" dirty="0" smtClean="0"/>
              <a:t> a source </a:t>
            </a:r>
            <a:r>
              <a:rPr lang="en-US" b="1" u="sng" dirty="0" smtClean="0"/>
              <a:t>instead</a:t>
            </a:r>
            <a:r>
              <a:rPr lang="en-US" dirty="0" smtClean="0"/>
              <a:t> than animals.</a:t>
            </a:r>
          </a:p>
          <a:p>
            <a:pPr>
              <a:buNone/>
            </a:pPr>
            <a:r>
              <a:rPr lang="en-US" dirty="0" smtClean="0"/>
              <a:t>  A. is   </a:t>
            </a:r>
          </a:p>
          <a:p>
            <a:pPr>
              <a:buNone/>
            </a:pPr>
            <a:r>
              <a:rPr lang="en-US" dirty="0" smtClean="0"/>
              <a:t>  B. harness   </a:t>
            </a:r>
          </a:p>
          <a:p>
            <a:pPr>
              <a:buNone/>
            </a:pPr>
            <a:r>
              <a:rPr lang="en-US" dirty="0" smtClean="0"/>
              <a:t>  C. from   </a:t>
            </a:r>
          </a:p>
          <a:p>
            <a:pPr>
              <a:buNone/>
            </a:pPr>
            <a:r>
              <a:rPr lang="en-US" dirty="0" smtClean="0"/>
              <a:t>  D. instead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b="1" u="sng" dirty="0" smtClean="0"/>
              <a:t>Though</a:t>
            </a:r>
            <a:r>
              <a:rPr lang="en-US" b="1" dirty="0" smtClean="0"/>
              <a:t> </a:t>
            </a:r>
            <a:r>
              <a:rPr lang="en-US" dirty="0" smtClean="0"/>
              <a:t>Artist </a:t>
            </a:r>
            <a:r>
              <a:rPr lang="en-US" dirty="0" err="1" smtClean="0"/>
              <a:t>Tatun</a:t>
            </a:r>
            <a:r>
              <a:rPr lang="en-US" dirty="0" smtClean="0"/>
              <a:t> was totally blind in one eye and had </a:t>
            </a:r>
            <a:r>
              <a:rPr lang="en-US" b="1" u="sng" dirty="0" smtClean="0"/>
              <a:t>only slight </a:t>
            </a:r>
            <a:r>
              <a:rPr lang="en-US" dirty="0" smtClean="0"/>
              <a:t>vision</a:t>
            </a:r>
            <a:r>
              <a:rPr lang="en-US" b="1" dirty="0" smtClean="0"/>
              <a:t> </a:t>
            </a:r>
            <a:r>
              <a:rPr lang="en-US" dirty="0" smtClean="0"/>
              <a:t>in</a:t>
            </a:r>
            <a:r>
              <a:rPr lang="en-US" b="1" dirty="0" smtClean="0"/>
              <a:t> </a:t>
            </a:r>
            <a:r>
              <a:rPr lang="en-US" b="1" u="sng" dirty="0" smtClean="0"/>
              <a:t>another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b="1" u="sng" dirty="0" smtClean="0"/>
              <a:t>he became </a:t>
            </a:r>
            <a:r>
              <a:rPr lang="en-US" dirty="0" smtClean="0"/>
              <a:t>an internationally renowned jazz musician.</a:t>
            </a:r>
          </a:p>
          <a:p>
            <a:pPr>
              <a:buNone/>
            </a:pPr>
            <a:r>
              <a:rPr lang="en-US" dirty="0" smtClean="0"/>
              <a:t>  A. Though   </a:t>
            </a:r>
          </a:p>
          <a:p>
            <a:pPr>
              <a:buNone/>
            </a:pPr>
            <a:r>
              <a:rPr lang="en-US" dirty="0" smtClean="0"/>
              <a:t>  B. only slight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another   </a:t>
            </a:r>
          </a:p>
          <a:p>
            <a:pPr>
              <a:buNone/>
            </a:pPr>
            <a:r>
              <a:rPr lang="en-US" dirty="0" smtClean="0"/>
              <a:t>  D. he became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4. The waterwheel </a:t>
            </a:r>
            <a:r>
              <a:rPr lang="en-US" b="1" u="sng" dirty="0" smtClean="0"/>
              <a:t>is</a:t>
            </a:r>
            <a:r>
              <a:rPr lang="en-US" dirty="0" smtClean="0"/>
              <a:t> a mechanism designed to </a:t>
            </a:r>
            <a:r>
              <a:rPr lang="en-US" b="1" u="sng" dirty="0" smtClean="0"/>
              <a:t>harness</a:t>
            </a:r>
            <a:r>
              <a:rPr lang="en-US" dirty="0" smtClean="0"/>
              <a:t> energy </a:t>
            </a:r>
            <a:r>
              <a:rPr lang="en-US" b="1" u="sng" dirty="0" smtClean="0"/>
              <a:t>from</a:t>
            </a:r>
            <a:r>
              <a:rPr lang="en-US" dirty="0" smtClean="0"/>
              <a:t> a source </a:t>
            </a:r>
            <a:r>
              <a:rPr lang="en-US" b="1" u="sng" dirty="0" smtClean="0"/>
              <a:t>instead</a:t>
            </a:r>
            <a:r>
              <a:rPr lang="en-US" dirty="0" smtClean="0"/>
              <a:t> than animals.</a:t>
            </a:r>
          </a:p>
          <a:p>
            <a:pPr>
              <a:buNone/>
            </a:pPr>
            <a:r>
              <a:rPr lang="en-US" dirty="0" smtClean="0"/>
              <a:t>  A. is   </a:t>
            </a:r>
          </a:p>
          <a:p>
            <a:pPr>
              <a:buNone/>
            </a:pPr>
            <a:r>
              <a:rPr lang="en-US" dirty="0" smtClean="0"/>
              <a:t>  B. harness   </a:t>
            </a:r>
          </a:p>
          <a:p>
            <a:pPr>
              <a:buNone/>
            </a:pPr>
            <a:r>
              <a:rPr lang="en-US" dirty="0" smtClean="0"/>
              <a:t>  C. from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instead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Even as he </a:t>
            </a:r>
            <a:r>
              <a:rPr lang="en-US" b="1" u="sng" dirty="0" smtClean="0"/>
              <a:t>wrote</a:t>
            </a:r>
            <a:r>
              <a:rPr lang="en-US" dirty="0" smtClean="0"/>
              <a:t> copiously on such </a:t>
            </a:r>
            <a:r>
              <a:rPr lang="en-US" b="1" u="sng" dirty="0" smtClean="0"/>
              <a:t>diverse topic</a:t>
            </a:r>
            <a:r>
              <a:rPr lang="en-US" b="1" dirty="0" smtClean="0"/>
              <a:t> </a:t>
            </a:r>
            <a:r>
              <a:rPr lang="en-US" dirty="0" smtClean="0"/>
              <a:t>as education, politics, and religion,     Lewis Mumford </a:t>
            </a:r>
            <a:r>
              <a:rPr lang="en-US" b="1" u="sng" dirty="0" smtClean="0"/>
              <a:t>remained</a:t>
            </a:r>
            <a:r>
              <a:rPr lang="en-US" dirty="0" smtClean="0"/>
              <a:t> active </a:t>
            </a:r>
            <a:r>
              <a:rPr lang="en-US" b="1" u="sng" dirty="0" smtClean="0"/>
              <a:t>in city</a:t>
            </a:r>
            <a:r>
              <a:rPr lang="en-US" b="1" dirty="0" smtClean="0"/>
              <a:t> </a:t>
            </a:r>
            <a:r>
              <a:rPr lang="en-US" dirty="0" smtClean="0"/>
              <a:t>and regional planning.</a:t>
            </a:r>
          </a:p>
          <a:p>
            <a:pPr>
              <a:buNone/>
            </a:pPr>
            <a:r>
              <a:rPr lang="en-US" dirty="0" smtClean="0"/>
              <a:t>  A. wrote   </a:t>
            </a:r>
          </a:p>
          <a:p>
            <a:pPr>
              <a:buNone/>
            </a:pPr>
            <a:r>
              <a:rPr lang="en-US" dirty="0" smtClean="0"/>
              <a:t>  B. diverse topic   </a:t>
            </a:r>
          </a:p>
          <a:p>
            <a:pPr>
              <a:buNone/>
            </a:pPr>
            <a:r>
              <a:rPr lang="en-US" dirty="0" smtClean="0"/>
              <a:t>  C. remained   </a:t>
            </a:r>
          </a:p>
          <a:p>
            <a:pPr>
              <a:buNone/>
            </a:pPr>
            <a:r>
              <a:rPr lang="en-US" dirty="0" smtClean="0"/>
              <a:t>  D. in city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6. We </a:t>
            </a:r>
            <a:r>
              <a:rPr lang="en-US" b="1" u="sng" dirty="0" smtClean="0"/>
              <a:t>had been in</a:t>
            </a:r>
            <a:r>
              <a:rPr lang="en-US" b="1" dirty="0" smtClean="0"/>
              <a:t> </a:t>
            </a:r>
            <a:r>
              <a:rPr lang="en-US" dirty="0" smtClean="0"/>
              <a:t>the city </a:t>
            </a:r>
            <a:r>
              <a:rPr lang="en-US" b="1" u="sng" dirty="0" smtClean="0"/>
              <a:t>not more than</a:t>
            </a:r>
            <a:r>
              <a:rPr lang="en-US" b="1" dirty="0" smtClean="0"/>
              <a:t> </a:t>
            </a:r>
            <a:r>
              <a:rPr lang="en-US" dirty="0" smtClean="0"/>
              <a:t>two days </a:t>
            </a:r>
            <a:r>
              <a:rPr lang="en-US" b="1" u="sng" dirty="0" smtClean="0"/>
              <a:t>until</a:t>
            </a:r>
            <a:r>
              <a:rPr lang="en-US" b="1" dirty="0" smtClean="0"/>
              <a:t> </a:t>
            </a:r>
            <a:r>
              <a:rPr lang="en-US" dirty="0" smtClean="0"/>
              <a:t>we found that we </a:t>
            </a:r>
            <a:r>
              <a:rPr lang="en-US" b="1" u="sng" dirty="0" smtClean="0"/>
              <a:t>needed</a:t>
            </a:r>
            <a:r>
              <a:rPr lang="en-US" b="1" dirty="0" smtClean="0"/>
              <a:t> </a:t>
            </a:r>
            <a:r>
              <a:rPr lang="en-US" dirty="0" smtClean="0"/>
              <a:t>a guide.</a:t>
            </a:r>
          </a:p>
          <a:p>
            <a:pPr>
              <a:buNone/>
            </a:pPr>
            <a:r>
              <a:rPr lang="en-US" dirty="0" smtClean="0"/>
              <a:t>  A. had been in   </a:t>
            </a:r>
          </a:p>
          <a:p>
            <a:pPr>
              <a:buNone/>
            </a:pPr>
            <a:r>
              <a:rPr lang="en-US" dirty="0" smtClean="0"/>
              <a:t>  B. not more than   </a:t>
            </a:r>
          </a:p>
          <a:p>
            <a:pPr>
              <a:buNone/>
            </a:pPr>
            <a:r>
              <a:rPr lang="en-US" dirty="0" smtClean="0"/>
              <a:t>  C. until   </a:t>
            </a:r>
          </a:p>
          <a:p>
            <a:pPr>
              <a:buNone/>
            </a:pPr>
            <a:r>
              <a:rPr lang="en-US" dirty="0" smtClean="0"/>
              <a:t>  D. needed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Even as he </a:t>
            </a:r>
            <a:r>
              <a:rPr lang="en-US" b="1" u="sng" dirty="0" smtClean="0"/>
              <a:t>wrote</a:t>
            </a:r>
            <a:r>
              <a:rPr lang="en-US" dirty="0" smtClean="0"/>
              <a:t> copiously on such </a:t>
            </a:r>
            <a:r>
              <a:rPr lang="en-US" b="1" u="sng" dirty="0" smtClean="0"/>
              <a:t>diverse topic</a:t>
            </a:r>
            <a:r>
              <a:rPr lang="en-US" b="1" dirty="0" smtClean="0"/>
              <a:t> </a:t>
            </a:r>
            <a:r>
              <a:rPr lang="en-US" dirty="0" smtClean="0"/>
              <a:t>as education, politics, and religion,     Lewis Mumford </a:t>
            </a:r>
            <a:r>
              <a:rPr lang="en-US" b="1" u="sng" dirty="0" smtClean="0"/>
              <a:t>remained</a:t>
            </a:r>
            <a:r>
              <a:rPr lang="en-US" dirty="0" smtClean="0"/>
              <a:t> active </a:t>
            </a:r>
            <a:r>
              <a:rPr lang="en-US" b="1" u="sng" dirty="0" smtClean="0"/>
              <a:t>in city</a:t>
            </a:r>
            <a:r>
              <a:rPr lang="en-US" b="1" dirty="0" smtClean="0"/>
              <a:t> </a:t>
            </a:r>
            <a:r>
              <a:rPr lang="en-US" dirty="0" smtClean="0"/>
              <a:t>and regional planning.</a:t>
            </a:r>
          </a:p>
          <a:p>
            <a:pPr>
              <a:buNone/>
            </a:pPr>
            <a:r>
              <a:rPr lang="en-US" dirty="0" smtClean="0"/>
              <a:t>  A. wrote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diverse topic   </a:t>
            </a:r>
          </a:p>
          <a:p>
            <a:pPr>
              <a:buNone/>
            </a:pPr>
            <a:r>
              <a:rPr lang="en-US" dirty="0" smtClean="0"/>
              <a:t>  C. remained   </a:t>
            </a:r>
          </a:p>
          <a:p>
            <a:pPr>
              <a:buNone/>
            </a:pPr>
            <a:r>
              <a:rPr lang="en-US" dirty="0" smtClean="0"/>
              <a:t>  D. in city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6. We </a:t>
            </a:r>
            <a:r>
              <a:rPr lang="en-US" b="1" u="sng" dirty="0" smtClean="0"/>
              <a:t>had been in</a:t>
            </a:r>
            <a:r>
              <a:rPr lang="en-US" b="1" dirty="0" smtClean="0"/>
              <a:t> </a:t>
            </a:r>
            <a:r>
              <a:rPr lang="en-US" dirty="0" smtClean="0"/>
              <a:t>the city </a:t>
            </a:r>
            <a:r>
              <a:rPr lang="en-US" b="1" u="sng" dirty="0" smtClean="0"/>
              <a:t>not more than</a:t>
            </a:r>
            <a:r>
              <a:rPr lang="en-US" b="1" dirty="0" smtClean="0"/>
              <a:t> </a:t>
            </a:r>
            <a:r>
              <a:rPr lang="en-US" dirty="0" smtClean="0"/>
              <a:t>two days </a:t>
            </a:r>
            <a:r>
              <a:rPr lang="en-US" b="1" u="sng" dirty="0" smtClean="0"/>
              <a:t>until</a:t>
            </a:r>
            <a:r>
              <a:rPr lang="en-US" b="1" dirty="0" smtClean="0"/>
              <a:t> </a:t>
            </a:r>
            <a:r>
              <a:rPr lang="en-US" dirty="0" smtClean="0"/>
              <a:t>we found that we </a:t>
            </a:r>
            <a:r>
              <a:rPr lang="en-US" b="1" u="sng" dirty="0" smtClean="0"/>
              <a:t>needed</a:t>
            </a:r>
            <a:r>
              <a:rPr lang="en-US" b="1" dirty="0" smtClean="0"/>
              <a:t> </a:t>
            </a:r>
            <a:r>
              <a:rPr lang="en-US" dirty="0" smtClean="0"/>
              <a:t>a guide.</a:t>
            </a:r>
          </a:p>
          <a:p>
            <a:pPr>
              <a:buNone/>
            </a:pPr>
            <a:r>
              <a:rPr lang="en-US" dirty="0" smtClean="0"/>
              <a:t>  A. had been in   </a:t>
            </a:r>
          </a:p>
          <a:p>
            <a:pPr>
              <a:buNone/>
            </a:pPr>
            <a:r>
              <a:rPr lang="en-US" dirty="0" smtClean="0"/>
              <a:t>  B. not more than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until   </a:t>
            </a:r>
          </a:p>
          <a:p>
            <a:pPr>
              <a:buNone/>
            </a:pPr>
            <a:r>
              <a:rPr lang="en-US" dirty="0" smtClean="0"/>
              <a:t>  D. needed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As we </a:t>
            </a:r>
            <a:r>
              <a:rPr lang="en-US" b="1" u="sng" dirty="0" smtClean="0"/>
              <a:t>have finished</a:t>
            </a:r>
            <a:r>
              <a:rPr lang="en-US" b="1" dirty="0" smtClean="0"/>
              <a:t> </a:t>
            </a:r>
            <a:r>
              <a:rPr lang="en-US" b="1" u="sng" dirty="0" smtClean="0"/>
              <a:t>the first</a:t>
            </a:r>
            <a:r>
              <a:rPr lang="en-US" b="1" dirty="0" smtClean="0"/>
              <a:t> </a:t>
            </a:r>
            <a:r>
              <a:rPr lang="en-US" dirty="0" smtClean="0"/>
              <a:t>lesson, now </a:t>
            </a:r>
            <a:r>
              <a:rPr lang="en-US" b="1" u="sng" dirty="0" smtClean="0"/>
              <a:t>we will</a:t>
            </a:r>
            <a:r>
              <a:rPr lang="en-US" b="1" dirty="0" smtClean="0"/>
              <a:t> </a:t>
            </a:r>
            <a:r>
              <a:rPr lang="en-US" dirty="0" smtClean="0"/>
              <a:t>read the </a:t>
            </a:r>
            <a:r>
              <a:rPr lang="en-US" b="1" u="sng" dirty="0" smtClean="0"/>
              <a:t>second one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have finished   </a:t>
            </a:r>
          </a:p>
          <a:p>
            <a:pPr>
              <a:buNone/>
            </a:pPr>
            <a:r>
              <a:rPr lang="en-US" dirty="0" smtClean="0"/>
              <a:t>  B. the first   </a:t>
            </a:r>
          </a:p>
          <a:p>
            <a:pPr>
              <a:buNone/>
            </a:pPr>
            <a:r>
              <a:rPr lang="en-US" dirty="0" smtClean="0"/>
              <a:t>  C. will read   </a:t>
            </a:r>
          </a:p>
          <a:p>
            <a:pPr>
              <a:buNone/>
            </a:pPr>
            <a:r>
              <a:rPr lang="en-US" dirty="0" smtClean="0"/>
              <a:t>  D. the second one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8.For a long time </a:t>
            </a:r>
            <a:r>
              <a:rPr lang="en-US" b="1" u="sng" dirty="0" smtClean="0"/>
              <a:t>cotton</a:t>
            </a:r>
            <a:r>
              <a:rPr lang="en-US" b="1" dirty="0" smtClean="0"/>
              <a:t> </a:t>
            </a:r>
            <a:r>
              <a:rPr lang="en-US" dirty="0" smtClean="0"/>
              <a:t>ranked first </a:t>
            </a:r>
            <a:r>
              <a:rPr lang="en-US" b="1" u="sng" dirty="0" smtClean="0"/>
              <a:t>between</a:t>
            </a:r>
            <a:r>
              <a:rPr lang="en-US" b="1" dirty="0" smtClean="0"/>
              <a:t> </a:t>
            </a:r>
            <a:r>
              <a:rPr lang="en-US" dirty="0" smtClean="0"/>
              <a:t>Alabama's crops, </a:t>
            </a:r>
            <a:r>
              <a:rPr lang="en-US" b="1" u="sng" dirty="0" smtClean="0"/>
              <a:t>but</a:t>
            </a:r>
            <a:r>
              <a:rPr lang="en-US" b="1" dirty="0" smtClean="0"/>
              <a:t> </a:t>
            </a:r>
            <a:r>
              <a:rPr lang="en-US" dirty="0" smtClean="0"/>
              <a:t>today it accounts for </a:t>
            </a:r>
            <a:r>
              <a:rPr lang="en-US" b="1" dirty="0" smtClean="0"/>
              <a:t>only </a:t>
            </a:r>
            <a:r>
              <a:rPr lang="en-US" dirty="0" smtClean="0"/>
              <a:t>a fraction of the agricultural </a:t>
            </a:r>
            <a:r>
              <a:rPr lang="en-US" b="1" u="sng" dirty="0" smtClean="0"/>
              <a:t>production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cotton   </a:t>
            </a:r>
          </a:p>
          <a:p>
            <a:pPr>
              <a:buNone/>
            </a:pPr>
            <a:r>
              <a:rPr lang="en-US" dirty="0" smtClean="0"/>
              <a:t>  B. between   </a:t>
            </a:r>
          </a:p>
          <a:p>
            <a:pPr>
              <a:buNone/>
            </a:pPr>
            <a:r>
              <a:rPr lang="en-US" dirty="0" smtClean="0"/>
              <a:t>  C. but   </a:t>
            </a:r>
          </a:p>
          <a:p>
            <a:pPr>
              <a:buNone/>
            </a:pPr>
            <a:r>
              <a:rPr lang="en-US" dirty="0" smtClean="0"/>
              <a:t>  D. production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As we </a:t>
            </a:r>
            <a:r>
              <a:rPr lang="en-US" b="1" u="sng" dirty="0" smtClean="0"/>
              <a:t>have finished</a:t>
            </a:r>
            <a:r>
              <a:rPr lang="en-US" b="1" dirty="0" smtClean="0"/>
              <a:t> </a:t>
            </a:r>
            <a:r>
              <a:rPr lang="en-US" b="1" u="sng" dirty="0" smtClean="0"/>
              <a:t>the first</a:t>
            </a:r>
            <a:r>
              <a:rPr lang="en-US" b="1" dirty="0" smtClean="0"/>
              <a:t> </a:t>
            </a:r>
            <a:r>
              <a:rPr lang="en-US" dirty="0" smtClean="0"/>
              <a:t>lesson, now </a:t>
            </a:r>
            <a:r>
              <a:rPr lang="en-US" b="1" u="sng" dirty="0" smtClean="0"/>
              <a:t>we will</a:t>
            </a:r>
            <a:r>
              <a:rPr lang="en-US" b="1" dirty="0" smtClean="0"/>
              <a:t> </a:t>
            </a:r>
            <a:r>
              <a:rPr lang="en-US" dirty="0" smtClean="0"/>
              <a:t>read the </a:t>
            </a:r>
            <a:r>
              <a:rPr lang="en-US" b="1" u="sng" dirty="0" smtClean="0"/>
              <a:t>second one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have finished   </a:t>
            </a:r>
          </a:p>
          <a:p>
            <a:pPr>
              <a:buNone/>
            </a:pPr>
            <a:r>
              <a:rPr lang="en-US" dirty="0" smtClean="0"/>
              <a:t>  B. the first   </a:t>
            </a:r>
          </a:p>
          <a:p>
            <a:pPr>
              <a:buNone/>
            </a:pPr>
            <a:r>
              <a:rPr lang="en-US" dirty="0" smtClean="0"/>
              <a:t>  C. will read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the second one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8.For a long time </a:t>
            </a:r>
            <a:r>
              <a:rPr lang="en-US" b="1" u="sng" dirty="0" smtClean="0"/>
              <a:t>cotton</a:t>
            </a:r>
            <a:r>
              <a:rPr lang="en-US" b="1" dirty="0" smtClean="0"/>
              <a:t> </a:t>
            </a:r>
            <a:r>
              <a:rPr lang="en-US" dirty="0" smtClean="0"/>
              <a:t>ranked first </a:t>
            </a:r>
            <a:r>
              <a:rPr lang="en-US" b="1" u="sng" dirty="0" smtClean="0"/>
              <a:t>between</a:t>
            </a:r>
            <a:r>
              <a:rPr lang="en-US" b="1" dirty="0" smtClean="0"/>
              <a:t> </a:t>
            </a:r>
            <a:r>
              <a:rPr lang="en-US" dirty="0" smtClean="0"/>
              <a:t>Alabama's crops, </a:t>
            </a:r>
            <a:r>
              <a:rPr lang="en-US" b="1" u="sng" dirty="0" smtClean="0"/>
              <a:t>but</a:t>
            </a:r>
            <a:r>
              <a:rPr lang="en-US" b="1" dirty="0" smtClean="0"/>
              <a:t> </a:t>
            </a:r>
            <a:r>
              <a:rPr lang="en-US" dirty="0" smtClean="0"/>
              <a:t>today it accounts for </a:t>
            </a:r>
            <a:r>
              <a:rPr lang="en-US" b="1" dirty="0" smtClean="0"/>
              <a:t>only </a:t>
            </a:r>
            <a:r>
              <a:rPr lang="en-US" dirty="0" smtClean="0"/>
              <a:t>a fraction of the agricultural </a:t>
            </a:r>
            <a:r>
              <a:rPr lang="en-US" b="1" u="sng" dirty="0" smtClean="0"/>
              <a:t>production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cotton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between   </a:t>
            </a:r>
          </a:p>
          <a:p>
            <a:pPr>
              <a:buNone/>
            </a:pPr>
            <a:r>
              <a:rPr lang="en-US" dirty="0" smtClean="0"/>
              <a:t>  C. but   </a:t>
            </a:r>
          </a:p>
          <a:p>
            <a:pPr>
              <a:buNone/>
            </a:pPr>
            <a:r>
              <a:rPr lang="en-US" dirty="0" smtClean="0"/>
              <a:t>  D. production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2625</Words>
  <Application>Microsoft Office PowerPoint</Application>
  <PresentationFormat>On-screen Show (4:3)</PresentationFormat>
  <Paragraphs>365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abc</cp:lastModifiedBy>
  <cp:revision>5</cp:revision>
  <dcterms:created xsi:type="dcterms:W3CDTF">2006-08-16T00:00:00Z</dcterms:created>
  <dcterms:modified xsi:type="dcterms:W3CDTF">2015-04-07T14:49:21Z</dcterms:modified>
</cp:coreProperties>
</file>