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67" r:id="rId4"/>
    <p:sldId id="268" r:id="rId5"/>
    <p:sldId id="277" r:id="rId6"/>
    <p:sldId id="259" r:id="rId7"/>
    <p:sldId id="269" r:id="rId8"/>
    <p:sldId id="260" r:id="rId9"/>
    <p:sldId id="270" r:id="rId10"/>
    <p:sldId id="261" r:id="rId11"/>
    <p:sldId id="271" r:id="rId12"/>
    <p:sldId id="262" r:id="rId13"/>
    <p:sldId id="272" r:id="rId14"/>
    <p:sldId id="263" r:id="rId15"/>
    <p:sldId id="273" r:id="rId16"/>
    <p:sldId id="264" r:id="rId17"/>
    <p:sldId id="274" r:id="rId18"/>
    <p:sldId id="265" r:id="rId19"/>
    <p:sldId id="275" r:id="rId20"/>
    <p:sldId id="266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49534-FA92-4832-93CA-7508D951A7A3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DDA8B-E661-48F6-BA2A-960A7B6929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540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c/d/a/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c/d/a/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d/d/b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d/d/b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c/a/c/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c/a/c/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DDA8B-E661-48F6-BA2A-960A7B6929E6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144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50" y="-347831"/>
            <a:ext cx="1152000" cy="1152000"/>
          </a:xfrm>
          <a:prstGeom prst="rect">
            <a:avLst/>
          </a:prstGeom>
        </p:spPr>
      </p:pic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"/>
            <a:ext cx="9144000" cy="6096000"/>
          </a:xfrm>
        </p:spPr>
        <p:txBody>
          <a:bodyPr/>
          <a:lstStyle/>
          <a:p>
            <a:endParaRPr lang="en-US" dirty="0" smtClean="0"/>
          </a:p>
          <a:p>
            <a:endParaRPr lang="en-US" sz="4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7</a:t>
            </a:r>
            <a:endParaRPr lang="en-GB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13. </a:t>
            </a:r>
            <a:r>
              <a:rPr lang="en-US" b="1" u="sng" dirty="0" smtClean="0"/>
              <a:t>Although everything</a:t>
            </a:r>
            <a:r>
              <a:rPr lang="en-US" b="1" dirty="0" smtClean="0"/>
              <a:t> </a:t>
            </a:r>
            <a:r>
              <a:rPr lang="en-US" dirty="0" smtClean="0"/>
              <a:t>on our order was needed</a:t>
            </a:r>
            <a:r>
              <a:rPr lang="en-US" b="1" dirty="0" smtClean="0"/>
              <a:t> </a:t>
            </a:r>
            <a:r>
              <a:rPr lang="en-US" b="1" u="sng" dirty="0" smtClean="0"/>
              <a:t>urgently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b="1" u="sng" dirty="0" smtClean="0"/>
              <a:t>they were </a:t>
            </a:r>
            <a:r>
              <a:rPr lang="en-US" dirty="0" smtClean="0"/>
              <a:t>all</a:t>
            </a:r>
            <a:r>
              <a:rPr lang="en-US" b="1" dirty="0" smtClean="0"/>
              <a:t> </a:t>
            </a:r>
            <a:r>
              <a:rPr lang="en-US" b="1" u="sng" dirty="0" smtClean="0"/>
              <a:t>out in stock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dirty="0" smtClean="0"/>
              <a:t>backordered for 2 weeks. </a:t>
            </a:r>
          </a:p>
          <a:p>
            <a:pPr>
              <a:buNone/>
            </a:pPr>
            <a:r>
              <a:rPr lang="en-US" dirty="0" smtClean="0"/>
              <a:t>  A. Although everything </a:t>
            </a:r>
          </a:p>
          <a:p>
            <a:pPr>
              <a:buNone/>
            </a:pPr>
            <a:r>
              <a:rPr lang="en-US" dirty="0" smtClean="0"/>
              <a:t>  B. urgently </a:t>
            </a:r>
          </a:p>
          <a:p>
            <a:pPr>
              <a:buNone/>
            </a:pPr>
            <a:r>
              <a:rPr lang="en-US" dirty="0" smtClean="0"/>
              <a:t>  C. they were </a:t>
            </a:r>
          </a:p>
          <a:p>
            <a:pPr>
              <a:buNone/>
            </a:pPr>
            <a:r>
              <a:rPr lang="en-US" dirty="0" smtClean="0"/>
              <a:t>  D. out in stock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</a:t>
            </a:r>
            <a:r>
              <a:rPr lang="en-US" b="1" u="sng" dirty="0" smtClean="0"/>
              <a:t>Thomas likes</a:t>
            </a:r>
            <a:r>
              <a:rPr lang="en-US" b="1" dirty="0" smtClean="0"/>
              <a:t>  </a:t>
            </a:r>
            <a:r>
              <a:rPr lang="en-US" b="1" u="sng" dirty="0" smtClean="0"/>
              <a:t>to go to fishing </a:t>
            </a:r>
            <a:r>
              <a:rPr lang="en-US" b="1" dirty="0" smtClean="0"/>
              <a:t> </a:t>
            </a:r>
            <a:r>
              <a:rPr lang="en-US" b="1" u="sng" dirty="0" smtClean="0"/>
              <a:t>whenever</a:t>
            </a:r>
            <a:r>
              <a:rPr lang="en-US" b="1" dirty="0" smtClean="0"/>
              <a:t> </a:t>
            </a:r>
            <a:r>
              <a:rPr lang="en-US" dirty="0" smtClean="0"/>
              <a:t>he</a:t>
            </a:r>
            <a:r>
              <a:rPr lang="en-US" b="1" dirty="0" smtClean="0"/>
              <a:t> </a:t>
            </a:r>
            <a:r>
              <a:rPr lang="en-US" b="1" u="sng" dirty="0" smtClean="0"/>
              <a:t>has free time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Thomas likes </a:t>
            </a:r>
          </a:p>
          <a:p>
            <a:pPr>
              <a:buNone/>
            </a:pPr>
            <a:r>
              <a:rPr lang="en-US" dirty="0" smtClean="0"/>
              <a:t>  B. to go to fishing </a:t>
            </a:r>
          </a:p>
          <a:p>
            <a:pPr>
              <a:buNone/>
            </a:pPr>
            <a:r>
              <a:rPr lang="en-US" dirty="0" smtClean="0"/>
              <a:t>  C. whenever </a:t>
            </a:r>
          </a:p>
          <a:p>
            <a:pPr>
              <a:buNone/>
            </a:pPr>
            <a:r>
              <a:rPr lang="en-US" dirty="0" smtClean="0"/>
              <a:t>  D. has free time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 15. Please </a:t>
            </a:r>
            <a:r>
              <a:rPr lang="en-US" b="1" u="sng" dirty="0" smtClean="0"/>
              <a:t>sit</a:t>
            </a:r>
            <a:r>
              <a:rPr lang="en-US" b="1" dirty="0" smtClean="0"/>
              <a:t> </a:t>
            </a:r>
            <a:r>
              <a:rPr lang="en-US" dirty="0" smtClean="0"/>
              <a:t>the computer </a:t>
            </a:r>
            <a:r>
              <a:rPr lang="en-US" b="1" u="sng" dirty="0" smtClean="0"/>
              <a:t>on the car </a:t>
            </a:r>
            <a:r>
              <a:rPr lang="en-US" b="1" dirty="0" smtClean="0"/>
              <a:t> </a:t>
            </a:r>
            <a:r>
              <a:rPr lang="en-US" b="1" u="sng" dirty="0" smtClean="0"/>
              <a:t>while</a:t>
            </a:r>
            <a:r>
              <a:rPr lang="en-US" b="1" dirty="0" smtClean="0"/>
              <a:t> </a:t>
            </a:r>
            <a:r>
              <a:rPr lang="en-US" dirty="0" smtClean="0"/>
              <a:t>I</a:t>
            </a:r>
            <a:r>
              <a:rPr lang="en-US" b="1" dirty="0" smtClean="0"/>
              <a:t> </a:t>
            </a:r>
            <a:r>
              <a:rPr lang="en-US" b="1" u="sng" dirty="0" smtClean="0"/>
              <a:t>go look for</a:t>
            </a:r>
            <a:r>
              <a:rPr lang="en-US" b="1" dirty="0" smtClean="0"/>
              <a:t> </a:t>
            </a:r>
            <a:r>
              <a:rPr lang="en-US" dirty="0" smtClean="0"/>
              <a:t>my keys. </a:t>
            </a:r>
          </a:p>
          <a:p>
            <a:pPr>
              <a:buNone/>
            </a:pPr>
            <a:r>
              <a:rPr lang="en-US" dirty="0" smtClean="0"/>
              <a:t>  A. sit </a:t>
            </a:r>
          </a:p>
          <a:p>
            <a:pPr>
              <a:buNone/>
            </a:pPr>
            <a:r>
              <a:rPr lang="en-US" dirty="0" smtClean="0"/>
              <a:t>  B. on the car </a:t>
            </a:r>
          </a:p>
          <a:p>
            <a:pPr>
              <a:buNone/>
            </a:pPr>
            <a:r>
              <a:rPr lang="en-US" dirty="0" smtClean="0"/>
              <a:t>  C. while </a:t>
            </a:r>
          </a:p>
          <a:p>
            <a:pPr>
              <a:buNone/>
            </a:pPr>
            <a:r>
              <a:rPr lang="en-US" dirty="0" smtClean="0"/>
              <a:t>  D. go look for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13. </a:t>
            </a:r>
            <a:r>
              <a:rPr lang="en-US" b="1" u="sng" dirty="0" smtClean="0"/>
              <a:t>Although everything</a:t>
            </a:r>
            <a:r>
              <a:rPr lang="en-US" b="1" dirty="0" smtClean="0"/>
              <a:t> </a:t>
            </a:r>
            <a:r>
              <a:rPr lang="en-US" dirty="0" smtClean="0"/>
              <a:t>on our order was needed</a:t>
            </a:r>
            <a:r>
              <a:rPr lang="en-US" b="1" dirty="0" smtClean="0"/>
              <a:t> </a:t>
            </a:r>
            <a:r>
              <a:rPr lang="en-US" b="1" u="sng" dirty="0" smtClean="0"/>
              <a:t>urgently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b="1" u="sng" dirty="0" smtClean="0"/>
              <a:t>they were </a:t>
            </a:r>
            <a:r>
              <a:rPr lang="en-US" dirty="0" smtClean="0"/>
              <a:t>all</a:t>
            </a:r>
            <a:r>
              <a:rPr lang="en-US" b="1" dirty="0" smtClean="0"/>
              <a:t> </a:t>
            </a:r>
            <a:r>
              <a:rPr lang="en-US" b="1" u="sng" dirty="0" smtClean="0"/>
              <a:t>out in stock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dirty="0" smtClean="0"/>
              <a:t>backordered for 2 weeks. </a:t>
            </a:r>
          </a:p>
          <a:p>
            <a:pPr>
              <a:buNone/>
            </a:pPr>
            <a:r>
              <a:rPr lang="en-US" dirty="0" smtClean="0"/>
              <a:t>  A. Although everything </a:t>
            </a:r>
          </a:p>
          <a:p>
            <a:pPr>
              <a:buNone/>
            </a:pPr>
            <a:r>
              <a:rPr lang="en-US" dirty="0" smtClean="0"/>
              <a:t>  B. urgently </a:t>
            </a:r>
          </a:p>
          <a:p>
            <a:pPr>
              <a:buNone/>
            </a:pPr>
            <a:r>
              <a:rPr lang="en-US" dirty="0" smtClean="0"/>
              <a:t>  C. they were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out in stock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</a:t>
            </a:r>
            <a:r>
              <a:rPr lang="en-US" b="1" u="sng" dirty="0" smtClean="0"/>
              <a:t>Thomas likes</a:t>
            </a:r>
            <a:r>
              <a:rPr lang="en-US" b="1" dirty="0" smtClean="0"/>
              <a:t>  </a:t>
            </a:r>
            <a:r>
              <a:rPr lang="en-US" b="1" u="sng" dirty="0" smtClean="0"/>
              <a:t>to go to fishing </a:t>
            </a:r>
            <a:r>
              <a:rPr lang="en-US" b="1" dirty="0" smtClean="0"/>
              <a:t> </a:t>
            </a:r>
            <a:r>
              <a:rPr lang="en-US" b="1" u="sng" dirty="0" smtClean="0"/>
              <a:t>whenever</a:t>
            </a:r>
            <a:r>
              <a:rPr lang="en-US" b="1" dirty="0" smtClean="0"/>
              <a:t> </a:t>
            </a:r>
            <a:r>
              <a:rPr lang="en-US" dirty="0" smtClean="0"/>
              <a:t>he</a:t>
            </a:r>
            <a:r>
              <a:rPr lang="en-US" b="1" dirty="0" smtClean="0"/>
              <a:t> </a:t>
            </a:r>
            <a:r>
              <a:rPr lang="en-US" b="1" u="sng" dirty="0" smtClean="0"/>
              <a:t>has free time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Thomas likes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to go to fishing </a:t>
            </a:r>
          </a:p>
          <a:p>
            <a:pPr>
              <a:buNone/>
            </a:pPr>
            <a:r>
              <a:rPr lang="en-US" dirty="0" smtClean="0"/>
              <a:t>  C. whenever </a:t>
            </a:r>
          </a:p>
          <a:p>
            <a:pPr>
              <a:buNone/>
            </a:pPr>
            <a:r>
              <a:rPr lang="en-US" dirty="0" smtClean="0"/>
              <a:t>  D. has free time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15. </a:t>
            </a:r>
            <a:r>
              <a:rPr lang="en-US" b="1" dirty="0" smtClean="0"/>
              <a:t>Please </a:t>
            </a:r>
            <a:r>
              <a:rPr lang="en-US" b="1" u="sng" dirty="0" smtClean="0"/>
              <a:t>sit</a:t>
            </a:r>
            <a:r>
              <a:rPr lang="en-US" b="1" dirty="0" smtClean="0"/>
              <a:t> </a:t>
            </a:r>
            <a:r>
              <a:rPr lang="en-US" dirty="0" smtClean="0"/>
              <a:t>the computer </a:t>
            </a:r>
            <a:r>
              <a:rPr lang="en-US" b="1" u="sng" dirty="0" smtClean="0"/>
              <a:t>on the car </a:t>
            </a:r>
            <a:r>
              <a:rPr lang="en-US" b="1" dirty="0" smtClean="0"/>
              <a:t> </a:t>
            </a:r>
            <a:r>
              <a:rPr lang="en-US" b="1" u="sng" dirty="0" smtClean="0"/>
              <a:t>while</a:t>
            </a:r>
            <a:r>
              <a:rPr lang="en-US" b="1" dirty="0" smtClean="0"/>
              <a:t> </a:t>
            </a:r>
            <a:r>
              <a:rPr lang="en-US" dirty="0" smtClean="0"/>
              <a:t>I</a:t>
            </a:r>
            <a:r>
              <a:rPr lang="en-US" b="1" dirty="0" smtClean="0"/>
              <a:t> </a:t>
            </a:r>
            <a:r>
              <a:rPr lang="en-US" b="1" u="sng" dirty="0" smtClean="0"/>
              <a:t>go look for</a:t>
            </a:r>
            <a:r>
              <a:rPr lang="en-US" b="1" dirty="0" smtClean="0"/>
              <a:t> </a:t>
            </a:r>
            <a:r>
              <a:rPr lang="en-US" dirty="0" smtClean="0"/>
              <a:t>my keys.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sit </a:t>
            </a:r>
          </a:p>
          <a:p>
            <a:pPr>
              <a:buNone/>
            </a:pPr>
            <a:r>
              <a:rPr lang="en-US" dirty="0" smtClean="0"/>
              <a:t>  B. on the car </a:t>
            </a:r>
          </a:p>
          <a:p>
            <a:pPr>
              <a:buNone/>
            </a:pPr>
            <a:r>
              <a:rPr lang="en-US" dirty="0" smtClean="0"/>
              <a:t>  C. while </a:t>
            </a:r>
          </a:p>
          <a:p>
            <a:pPr>
              <a:buNone/>
            </a:pPr>
            <a:r>
              <a:rPr lang="en-US" dirty="0" smtClean="0"/>
              <a:t>  D. go look for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16. </a:t>
            </a:r>
            <a:r>
              <a:rPr lang="en-US" b="1" u="sng" dirty="0" smtClean="0"/>
              <a:t>Although</a:t>
            </a:r>
            <a:r>
              <a:rPr lang="en-US" b="1" dirty="0" smtClean="0"/>
              <a:t> </a:t>
            </a:r>
            <a:r>
              <a:rPr lang="en-US" dirty="0" smtClean="0"/>
              <a:t>most of the class </a:t>
            </a:r>
            <a:r>
              <a:rPr lang="en-US" b="1" u="sng" dirty="0" smtClean="0"/>
              <a:t>went to</a:t>
            </a:r>
            <a:r>
              <a:rPr lang="en-US" b="1" dirty="0" smtClean="0"/>
              <a:t> </a:t>
            </a:r>
            <a:r>
              <a:rPr lang="en-US" b="1" u="sng" dirty="0" smtClean="0"/>
              <a:t>various different</a:t>
            </a:r>
            <a:r>
              <a:rPr lang="en-US" b="1" dirty="0" smtClean="0"/>
              <a:t> </a:t>
            </a:r>
            <a:r>
              <a:rPr lang="en-US" b="1" u="sng" dirty="0" smtClean="0"/>
              <a:t>hot springs</a:t>
            </a:r>
            <a:r>
              <a:rPr lang="en-US" b="1" dirty="0" smtClean="0"/>
              <a:t> </a:t>
            </a:r>
            <a:r>
              <a:rPr lang="en-US" dirty="0" smtClean="0"/>
              <a:t>last weekend, a few students stayed at home and studied. </a:t>
            </a:r>
          </a:p>
          <a:p>
            <a:pPr>
              <a:buNone/>
            </a:pPr>
            <a:r>
              <a:rPr lang="en-US" dirty="0" smtClean="0"/>
              <a:t>  A. Although </a:t>
            </a:r>
          </a:p>
          <a:p>
            <a:pPr>
              <a:buNone/>
            </a:pPr>
            <a:r>
              <a:rPr lang="en-US" dirty="0" smtClean="0"/>
              <a:t>  B. went to </a:t>
            </a:r>
          </a:p>
          <a:p>
            <a:pPr>
              <a:buNone/>
            </a:pPr>
            <a:r>
              <a:rPr lang="en-US" dirty="0" smtClean="0"/>
              <a:t>  C. various different </a:t>
            </a:r>
          </a:p>
          <a:p>
            <a:pPr>
              <a:buNone/>
            </a:pPr>
            <a:r>
              <a:rPr lang="en-US" dirty="0" smtClean="0"/>
              <a:t>  D. hot springs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17. You can </a:t>
            </a:r>
            <a:r>
              <a:rPr lang="en-US" b="1" u="sng" dirty="0" smtClean="0"/>
              <a:t>never get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straight answer</a:t>
            </a:r>
            <a:r>
              <a:rPr lang="en-US" b="1" dirty="0" smtClean="0"/>
              <a:t> </a:t>
            </a:r>
            <a:r>
              <a:rPr lang="en-US" dirty="0" smtClean="0"/>
              <a:t>from him, </a:t>
            </a:r>
            <a:r>
              <a:rPr lang="en-US" b="1" u="sng" dirty="0" smtClean="0"/>
              <a:t>he is</a:t>
            </a:r>
            <a:r>
              <a:rPr lang="en-US" b="1" dirty="0" smtClean="0"/>
              <a:t> </a:t>
            </a:r>
            <a:r>
              <a:rPr lang="en-US" dirty="0" smtClean="0"/>
              <a:t>always</a:t>
            </a:r>
            <a:r>
              <a:rPr lang="en-US" b="1" dirty="0" smtClean="0"/>
              <a:t> </a:t>
            </a:r>
            <a:r>
              <a:rPr lang="en-US" b="1" u="sng" dirty="0" smtClean="0"/>
              <a:t>around beating the bush. </a:t>
            </a:r>
          </a:p>
          <a:p>
            <a:pPr>
              <a:buNone/>
            </a:pPr>
            <a:r>
              <a:rPr lang="en-US" dirty="0" smtClean="0"/>
              <a:t>  A. never get </a:t>
            </a:r>
          </a:p>
          <a:p>
            <a:pPr>
              <a:buNone/>
            </a:pPr>
            <a:r>
              <a:rPr lang="en-US" dirty="0" smtClean="0"/>
              <a:t>  B. straight answer </a:t>
            </a:r>
          </a:p>
          <a:p>
            <a:pPr>
              <a:buNone/>
            </a:pPr>
            <a:r>
              <a:rPr lang="en-US" dirty="0" smtClean="0"/>
              <a:t>  C. he is </a:t>
            </a:r>
          </a:p>
          <a:p>
            <a:pPr>
              <a:buNone/>
            </a:pPr>
            <a:r>
              <a:rPr lang="en-US" dirty="0" smtClean="0"/>
              <a:t>  D. around beating the bush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18. There were </a:t>
            </a:r>
            <a:r>
              <a:rPr lang="en-US" b="1" u="sng" dirty="0" smtClean="0"/>
              <a:t>many excellent desserts</a:t>
            </a:r>
            <a:r>
              <a:rPr lang="en-US" b="1" dirty="0" smtClean="0"/>
              <a:t> </a:t>
            </a:r>
            <a:r>
              <a:rPr lang="en-US" dirty="0" smtClean="0"/>
              <a:t>on the tray </a:t>
            </a:r>
            <a:r>
              <a:rPr lang="en-US" b="1" u="sng" dirty="0" smtClean="0"/>
              <a:t>to choose from</a:t>
            </a:r>
            <a:r>
              <a:rPr lang="en-US" dirty="0" smtClean="0"/>
              <a:t>;</a:t>
            </a:r>
            <a:r>
              <a:rPr lang="en-US" b="1" dirty="0" smtClean="0"/>
              <a:t> </a:t>
            </a:r>
            <a:r>
              <a:rPr lang="en-US" b="1" u="sng" dirty="0" smtClean="0"/>
              <a:t>however</a:t>
            </a:r>
            <a:r>
              <a:rPr lang="en-US" dirty="0" smtClean="0"/>
              <a:t>, they were all too </a:t>
            </a:r>
            <a:r>
              <a:rPr lang="en-US" b="1" u="sng" dirty="0" smtClean="0"/>
              <a:t>richly</a:t>
            </a:r>
            <a:r>
              <a:rPr lang="en-US" b="1" dirty="0" smtClean="0"/>
              <a:t> </a:t>
            </a:r>
            <a:r>
              <a:rPr lang="en-US" dirty="0" smtClean="0"/>
              <a:t>for me. </a:t>
            </a:r>
          </a:p>
          <a:p>
            <a:pPr>
              <a:buNone/>
            </a:pPr>
            <a:r>
              <a:rPr lang="en-US" dirty="0" smtClean="0"/>
              <a:t>  A. many excellent desserts </a:t>
            </a:r>
          </a:p>
          <a:p>
            <a:pPr>
              <a:buNone/>
            </a:pPr>
            <a:r>
              <a:rPr lang="en-US" dirty="0" smtClean="0"/>
              <a:t>  B. to choose from </a:t>
            </a:r>
          </a:p>
          <a:p>
            <a:pPr>
              <a:buNone/>
            </a:pPr>
            <a:r>
              <a:rPr lang="en-US" dirty="0" smtClean="0"/>
              <a:t>  C. however </a:t>
            </a:r>
          </a:p>
          <a:p>
            <a:pPr>
              <a:buNone/>
            </a:pPr>
            <a:r>
              <a:rPr lang="en-US" dirty="0" smtClean="0"/>
              <a:t>  D. richly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16. </a:t>
            </a:r>
            <a:r>
              <a:rPr lang="en-US" b="1" u="sng" dirty="0" smtClean="0"/>
              <a:t>Although</a:t>
            </a:r>
            <a:r>
              <a:rPr lang="en-US" b="1" dirty="0" smtClean="0"/>
              <a:t> </a:t>
            </a:r>
            <a:r>
              <a:rPr lang="en-US" dirty="0" smtClean="0"/>
              <a:t>most of the class </a:t>
            </a:r>
            <a:r>
              <a:rPr lang="en-US" b="1" u="sng" dirty="0" smtClean="0"/>
              <a:t>went to</a:t>
            </a:r>
            <a:r>
              <a:rPr lang="en-US" b="1" dirty="0" smtClean="0"/>
              <a:t> </a:t>
            </a:r>
            <a:r>
              <a:rPr lang="en-US" b="1" u="sng" dirty="0" smtClean="0"/>
              <a:t>various different</a:t>
            </a:r>
            <a:r>
              <a:rPr lang="en-US" b="1" dirty="0" smtClean="0"/>
              <a:t> </a:t>
            </a:r>
            <a:r>
              <a:rPr lang="en-US" b="1" u="sng" dirty="0" smtClean="0"/>
              <a:t>hot springs</a:t>
            </a:r>
            <a:r>
              <a:rPr lang="en-US" b="1" dirty="0" smtClean="0"/>
              <a:t> </a:t>
            </a:r>
            <a:r>
              <a:rPr lang="en-US" dirty="0" smtClean="0"/>
              <a:t>last weekend, a few students stayed at home and studied. </a:t>
            </a:r>
          </a:p>
          <a:p>
            <a:pPr>
              <a:buNone/>
            </a:pPr>
            <a:r>
              <a:rPr lang="en-US" dirty="0" smtClean="0"/>
              <a:t>  A. Although </a:t>
            </a:r>
          </a:p>
          <a:p>
            <a:pPr>
              <a:buNone/>
            </a:pPr>
            <a:r>
              <a:rPr lang="en-US" dirty="0" smtClean="0"/>
              <a:t>  B. went to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various different </a:t>
            </a:r>
          </a:p>
          <a:p>
            <a:pPr>
              <a:buNone/>
            </a:pPr>
            <a:r>
              <a:rPr lang="en-US" dirty="0" smtClean="0"/>
              <a:t>  D. hot springs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17. You can </a:t>
            </a:r>
            <a:r>
              <a:rPr lang="en-US" b="1" u="sng" dirty="0" smtClean="0"/>
              <a:t>never get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straight answer</a:t>
            </a:r>
            <a:r>
              <a:rPr lang="en-US" b="1" dirty="0" smtClean="0"/>
              <a:t> </a:t>
            </a:r>
            <a:r>
              <a:rPr lang="en-US" dirty="0" smtClean="0"/>
              <a:t>from him, </a:t>
            </a:r>
            <a:r>
              <a:rPr lang="en-US" b="1" u="sng" dirty="0" smtClean="0"/>
              <a:t>he is</a:t>
            </a:r>
            <a:r>
              <a:rPr lang="en-US" b="1" dirty="0" smtClean="0"/>
              <a:t> </a:t>
            </a:r>
            <a:r>
              <a:rPr lang="en-US" dirty="0" smtClean="0"/>
              <a:t>always</a:t>
            </a:r>
            <a:r>
              <a:rPr lang="en-US" b="1" dirty="0" smtClean="0"/>
              <a:t> </a:t>
            </a:r>
            <a:r>
              <a:rPr lang="en-US" b="1" u="sng" dirty="0" smtClean="0"/>
              <a:t>around beating the bush. </a:t>
            </a:r>
          </a:p>
          <a:p>
            <a:pPr>
              <a:buNone/>
            </a:pPr>
            <a:r>
              <a:rPr lang="en-US" dirty="0" smtClean="0"/>
              <a:t>  A. never get </a:t>
            </a:r>
          </a:p>
          <a:p>
            <a:pPr>
              <a:buNone/>
            </a:pPr>
            <a:r>
              <a:rPr lang="en-US" dirty="0" smtClean="0"/>
              <a:t>  B. straight answer </a:t>
            </a:r>
          </a:p>
          <a:p>
            <a:pPr>
              <a:buNone/>
            </a:pPr>
            <a:r>
              <a:rPr lang="en-US" dirty="0" smtClean="0"/>
              <a:t>  C. he is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around beating the bush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18. There were </a:t>
            </a:r>
            <a:r>
              <a:rPr lang="en-US" b="1" u="sng" dirty="0" smtClean="0"/>
              <a:t>many excellent desserts</a:t>
            </a:r>
            <a:r>
              <a:rPr lang="en-US" b="1" dirty="0" smtClean="0"/>
              <a:t> </a:t>
            </a:r>
            <a:r>
              <a:rPr lang="en-US" dirty="0" smtClean="0"/>
              <a:t>on the tray </a:t>
            </a:r>
            <a:r>
              <a:rPr lang="en-US" b="1" u="sng" dirty="0" smtClean="0"/>
              <a:t>to choose from</a:t>
            </a:r>
            <a:r>
              <a:rPr lang="en-US" dirty="0" smtClean="0"/>
              <a:t>;</a:t>
            </a:r>
            <a:r>
              <a:rPr lang="en-US" b="1" dirty="0" smtClean="0"/>
              <a:t> </a:t>
            </a:r>
            <a:r>
              <a:rPr lang="en-US" b="1" u="sng" dirty="0" smtClean="0"/>
              <a:t>however</a:t>
            </a:r>
            <a:r>
              <a:rPr lang="en-US" dirty="0" smtClean="0"/>
              <a:t>, they were all too </a:t>
            </a:r>
            <a:r>
              <a:rPr lang="en-US" b="1" u="sng" dirty="0" smtClean="0"/>
              <a:t>richly</a:t>
            </a:r>
            <a:r>
              <a:rPr lang="en-US" b="1" dirty="0" smtClean="0"/>
              <a:t> </a:t>
            </a:r>
            <a:r>
              <a:rPr lang="en-US" dirty="0" smtClean="0"/>
              <a:t>for me. </a:t>
            </a:r>
          </a:p>
          <a:p>
            <a:pPr>
              <a:buNone/>
            </a:pPr>
            <a:r>
              <a:rPr lang="en-US" dirty="0" smtClean="0"/>
              <a:t>  A. many excellent desserts </a:t>
            </a:r>
          </a:p>
          <a:p>
            <a:pPr>
              <a:buNone/>
            </a:pPr>
            <a:r>
              <a:rPr lang="en-US" dirty="0" smtClean="0"/>
              <a:t>  B. to choose from </a:t>
            </a:r>
          </a:p>
          <a:p>
            <a:pPr>
              <a:buNone/>
            </a:pPr>
            <a:r>
              <a:rPr lang="en-US" dirty="0" smtClean="0"/>
              <a:t>  C. however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richly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Because</a:t>
            </a:r>
            <a:r>
              <a:rPr lang="en-US" b="1" dirty="0" smtClean="0"/>
              <a:t> </a:t>
            </a:r>
            <a:r>
              <a:rPr lang="en-US" dirty="0" smtClean="0"/>
              <a:t>Jones</a:t>
            </a:r>
            <a:r>
              <a:rPr lang="en-US" b="1" dirty="0" smtClean="0"/>
              <a:t> </a:t>
            </a:r>
            <a:r>
              <a:rPr lang="en-US" b="1" u="sng" dirty="0" smtClean="0"/>
              <a:t>was consistent </a:t>
            </a:r>
            <a:r>
              <a:rPr lang="en-US" b="1" dirty="0" smtClean="0"/>
              <a:t> </a:t>
            </a:r>
            <a:r>
              <a:rPr lang="en-US" b="1" u="sng" dirty="0" smtClean="0"/>
              <a:t>tardy</a:t>
            </a:r>
            <a:r>
              <a:rPr lang="en-US" dirty="0" smtClean="0"/>
              <a:t>, his boss </a:t>
            </a:r>
            <a:r>
              <a:rPr lang="en-US" b="1" u="sng" dirty="0" smtClean="0"/>
              <a:t>docked</a:t>
            </a:r>
            <a:r>
              <a:rPr lang="en-US" b="1" dirty="0" smtClean="0"/>
              <a:t> </a:t>
            </a:r>
            <a:r>
              <a:rPr lang="en-US" dirty="0" smtClean="0"/>
              <a:t>his pay. </a:t>
            </a:r>
          </a:p>
          <a:p>
            <a:pPr>
              <a:buNone/>
            </a:pPr>
            <a:r>
              <a:rPr lang="en-US" dirty="0" smtClean="0"/>
              <a:t>  A. Because </a:t>
            </a:r>
          </a:p>
          <a:p>
            <a:pPr>
              <a:buNone/>
            </a:pPr>
            <a:r>
              <a:rPr lang="en-US" dirty="0" smtClean="0"/>
              <a:t>  B. was consistent </a:t>
            </a:r>
          </a:p>
          <a:p>
            <a:pPr>
              <a:buNone/>
            </a:pPr>
            <a:r>
              <a:rPr lang="en-US" dirty="0" smtClean="0"/>
              <a:t>  C. tardy </a:t>
            </a:r>
          </a:p>
          <a:p>
            <a:pPr>
              <a:buNone/>
            </a:pPr>
            <a:r>
              <a:rPr lang="en-US" dirty="0" smtClean="0"/>
              <a:t>  D. docked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20. </a:t>
            </a:r>
            <a:r>
              <a:rPr lang="en-US" b="1" u="sng" dirty="0" smtClean="0"/>
              <a:t>By the</a:t>
            </a:r>
            <a:r>
              <a:rPr lang="en-US" b="1" dirty="0" smtClean="0"/>
              <a:t> </a:t>
            </a:r>
            <a:r>
              <a:rPr lang="en-US" dirty="0" smtClean="0"/>
              <a:t>event of rain, the </a:t>
            </a:r>
            <a:r>
              <a:rPr lang="en-US" b="1" u="sng" dirty="0" smtClean="0"/>
              <a:t>annual</a:t>
            </a:r>
            <a:r>
              <a:rPr lang="en-US" b="1" dirty="0" smtClean="0"/>
              <a:t> </a:t>
            </a:r>
            <a:r>
              <a:rPr lang="en-US" dirty="0" smtClean="0"/>
              <a:t>parade</a:t>
            </a:r>
            <a:r>
              <a:rPr lang="en-US" b="1" dirty="0" smtClean="0"/>
              <a:t> </a:t>
            </a:r>
            <a:r>
              <a:rPr lang="en-US" b="1" u="sng" dirty="0" smtClean="0"/>
              <a:t>will be postponed</a:t>
            </a:r>
            <a:r>
              <a:rPr lang="en-US" b="1" dirty="0" smtClean="0"/>
              <a:t> </a:t>
            </a:r>
            <a:r>
              <a:rPr lang="en-US" dirty="0" smtClean="0"/>
              <a:t>until</a:t>
            </a:r>
            <a:r>
              <a:rPr lang="en-US" b="1" dirty="0" smtClean="0"/>
              <a:t> </a:t>
            </a:r>
            <a:r>
              <a:rPr lang="en-US" b="1" u="sng" dirty="0" smtClean="0"/>
              <a:t>the following </a:t>
            </a:r>
            <a:r>
              <a:rPr lang="en-US" dirty="0" smtClean="0"/>
              <a:t>Sunday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By the </a:t>
            </a:r>
          </a:p>
          <a:p>
            <a:pPr>
              <a:buNone/>
            </a:pPr>
            <a:r>
              <a:rPr lang="en-US" dirty="0" smtClean="0"/>
              <a:t>  B. annual </a:t>
            </a:r>
          </a:p>
          <a:p>
            <a:pPr>
              <a:buNone/>
            </a:pPr>
            <a:r>
              <a:rPr lang="en-US" dirty="0" smtClean="0"/>
              <a:t>  C. will be postponed </a:t>
            </a:r>
          </a:p>
          <a:p>
            <a:pPr>
              <a:buNone/>
            </a:pPr>
            <a:r>
              <a:rPr lang="en-US" dirty="0" smtClean="0"/>
              <a:t>  D. the following 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 21. </a:t>
            </a:r>
            <a:r>
              <a:rPr lang="en-US" b="1" u="sng" dirty="0" smtClean="0"/>
              <a:t>According to</a:t>
            </a:r>
            <a:r>
              <a:rPr lang="en-US" b="1" dirty="0" smtClean="0"/>
              <a:t> </a:t>
            </a:r>
            <a:r>
              <a:rPr lang="en-US" dirty="0" smtClean="0"/>
              <a:t>many economists, international specialization in the production of some</a:t>
            </a:r>
            <a:r>
              <a:rPr lang="en-US" b="1" dirty="0" smtClean="0"/>
              <a:t> </a:t>
            </a:r>
            <a:r>
              <a:rPr lang="en-US" dirty="0" smtClean="0"/>
              <a:t>goods, </a:t>
            </a:r>
            <a:r>
              <a:rPr lang="en-US" b="1" u="sng" dirty="0" smtClean="0"/>
              <a:t>such as</a:t>
            </a:r>
            <a:r>
              <a:rPr lang="en-US" b="1" dirty="0" smtClean="0"/>
              <a:t> </a:t>
            </a:r>
            <a:r>
              <a:rPr lang="en-US" dirty="0" smtClean="0"/>
              <a:t>cars and computers, </a:t>
            </a:r>
            <a:r>
              <a:rPr lang="en-US" b="1" u="sng" dirty="0" smtClean="0"/>
              <a:t>increase</a:t>
            </a:r>
            <a:r>
              <a:rPr lang="en-US" b="1" dirty="0" smtClean="0"/>
              <a:t> </a:t>
            </a:r>
            <a:r>
              <a:rPr lang="en-US" dirty="0" smtClean="0"/>
              <a:t>world efficiency and output, </a:t>
            </a:r>
            <a:r>
              <a:rPr lang="en-US" b="1" u="sng" dirty="0" smtClean="0"/>
              <a:t>making</a:t>
            </a:r>
            <a:r>
              <a:rPr lang="en-US" b="1" dirty="0" smtClean="0"/>
              <a:t> </a:t>
            </a:r>
            <a:r>
              <a:rPr lang="en-US" dirty="0" smtClean="0"/>
              <a:t>all</a:t>
            </a:r>
            <a:r>
              <a:rPr lang="en-US" b="1" dirty="0" smtClean="0"/>
              <a:t> </a:t>
            </a:r>
            <a:r>
              <a:rPr lang="en-US" dirty="0" smtClean="0"/>
              <a:t>nations richer.</a:t>
            </a:r>
          </a:p>
          <a:p>
            <a:pPr>
              <a:buNone/>
            </a:pPr>
            <a:r>
              <a:rPr lang="en-US" dirty="0" smtClean="0"/>
              <a:t>  A. According to </a:t>
            </a:r>
          </a:p>
          <a:p>
            <a:pPr>
              <a:buNone/>
            </a:pPr>
            <a:r>
              <a:rPr lang="en-US" dirty="0" smtClean="0"/>
              <a:t>  B. such as </a:t>
            </a:r>
          </a:p>
          <a:p>
            <a:pPr>
              <a:buNone/>
            </a:pPr>
            <a:r>
              <a:rPr lang="en-US" dirty="0" smtClean="0"/>
              <a:t>  C. increase </a:t>
            </a:r>
          </a:p>
          <a:p>
            <a:pPr>
              <a:buNone/>
            </a:pPr>
            <a:r>
              <a:rPr lang="en-US" dirty="0" smtClean="0"/>
              <a:t>  D. making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Because</a:t>
            </a:r>
            <a:r>
              <a:rPr lang="en-US" b="1" dirty="0" smtClean="0"/>
              <a:t> </a:t>
            </a:r>
            <a:r>
              <a:rPr lang="en-US" dirty="0" smtClean="0"/>
              <a:t>Jones</a:t>
            </a:r>
            <a:r>
              <a:rPr lang="en-US" b="1" dirty="0" smtClean="0"/>
              <a:t> </a:t>
            </a:r>
            <a:r>
              <a:rPr lang="en-US" b="1" u="sng" dirty="0" smtClean="0"/>
              <a:t>was consistent </a:t>
            </a:r>
            <a:r>
              <a:rPr lang="en-US" b="1" dirty="0" smtClean="0"/>
              <a:t> </a:t>
            </a:r>
            <a:r>
              <a:rPr lang="en-US" b="1" u="sng" dirty="0" smtClean="0"/>
              <a:t>tardy</a:t>
            </a:r>
            <a:r>
              <a:rPr lang="en-US" dirty="0" smtClean="0"/>
              <a:t>, his boss </a:t>
            </a:r>
            <a:r>
              <a:rPr lang="en-US" b="1" u="sng" dirty="0" smtClean="0"/>
              <a:t>docked</a:t>
            </a:r>
            <a:r>
              <a:rPr lang="en-US" b="1" dirty="0" smtClean="0"/>
              <a:t> </a:t>
            </a:r>
            <a:r>
              <a:rPr lang="en-US" dirty="0" smtClean="0"/>
              <a:t>his pay. </a:t>
            </a:r>
          </a:p>
          <a:p>
            <a:pPr>
              <a:buNone/>
            </a:pPr>
            <a:r>
              <a:rPr lang="en-US" dirty="0" smtClean="0"/>
              <a:t>  A. Because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was consistent </a:t>
            </a:r>
          </a:p>
          <a:p>
            <a:pPr>
              <a:buNone/>
            </a:pPr>
            <a:r>
              <a:rPr lang="en-US" dirty="0" smtClean="0"/>
              <a:t>  C. tardy </a:t>
            </a:r>
          </a:p>
          <a:p>
            <a:pPr>
              <a:buNone/>
            </a:pPr>
            <a:r>
              <a:rPr lang="en-US" dirty="0" smtClean="0"/>
              <a:t>  D. docked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20. </a:t>
            </a:r>
            <a:r>
              <a:rPr lang="en-US" b="1" u="sng" dirty="0" smtClean="0"/>
              <a:t>By the</a:t>
            </a:r>
            <a:r>
              <a:rPr lang="en-US" b="1" dirty="0" smtClean="0"/>
              <a:t> </a:t>
            </a:r>
            <a:r>
              <a:rPr lang="en-US" dirty="0" smtClean="0"/>
              <a:t>event of rain, the </a:t>
            </a:r>
            <a:r>
              <a:rPr lang="en-US" b="1" u="sng" dirty="0" smtClean="0"/>
              <a:t>annual</a:t>
            </a:r>
            <a:r>
              <a:rPr lang="en-US" b="1" dirty="0" smtClean="0"/>
              <a:t> </a:t>
            </a:r>
            <a:r>
              <a:rPr lang="en-US" dirty="0" smtClean="0"/>
              <a:t>parade</a:t>
            </a:r>
            <a:r>
              <a:rPr lang="en-US" b="1" dirty="0" smtClean="0"/>
              <a:t> </a:t>
            </a:r>
            <a:r>
              <a:rPr lang="en-US" b="1" u="sng" dirty="0" smtClean="0"/>
              <a:t>will be postponed</a:t>
            </a:r>
            <a:r>
              <a:rPr lang="en-US" b="1" dirty="0" smtClean="0"/>
              <a:t> </a:t>
            </a:r>
            <a:r>
              <a:rPr lang="en-US" dirty="0" smtClean="0"/>
              <a:t>until</a:t>
            </a:r>
            <a:r>
              <a:rPr lang="en-US" b="1" dirty="0" smtClean="0"/>
              <a:t> </a:t>
            </a:r>
            <a:r>
              <a:rPr lang="en-US" b="1" u="sng" dirty="0" smtClean="0"/>
              <a:t>the following </a:t>
            </a:r>
            <a:r>
              <a:rPr lang="en-US" dirty="0" smtClean="0"/>
              <a:t>Sunday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By the </a:t>
            </a:r>
          </a:p>
          <a:p>
            <a:pPr>
              <a:buNone/>
            </a:pPr>
            <a:r>
              <a:rPr lang="en-US" dirty="0" smtClean="0"/>
              <a:t>  B. annual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will be postponed </a:t>
            </a:r>
          </a:p>
          <a:p>
            <a:pPr>
              <a:buNone/>
            </a:pPr>
            <a:r>
              <a:rPr lang="en-US" dirty="0" smtClean="0"/>
              <a:t>  D. the following 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 21. </a:t>
            </a:r>
            <a:r>
              <a:rPr lang="en-US" b="1" u="sng" dirty="0" smtClean="0"/>
              <a:t>According to</a:t>
            </a:r>
            <a:r>
              <a:rPr lang="en-US" b="1" dirty="0" smtClean="0"/>
              <a:t> </a:t>
            </a:r>
            <a:r>
              <a:rPr lang="en-US" dirty="0" smtClean="0"/>
              <a:t>many economists, international specialization in the production of some</a:t>
            </a:r>
            <a:r>
              <a:rPr lang="en-US" b="1" dirty="0" smtClean="0"/>
              <a:t> </a:t>
            </a:r>
            <a:r>
              <a:rPr lang="en-US" dirty="0" smtClean="0"/>
              <a:t>goods, </a:t>
            </a:r>
            <a:r>
              <a:rPr lang="en-US" b="1" u="sng" dirty="0" smtClean="0"/>
              <a:t>such as</a:t>
            </a:r>
            <a:r>
              <a:rPr lang="en-US" b="1" dirty="0" smtClean="0"/>
              <a:t> </a:t>
            </a:r>
            <a:r>
              <a:rPr lang="en-US" dirty="0" smtClean="0"/>
              <a:t>cars and computers, </a:t>
            </a:r>
            <a:r>
              <a:rPr lang="en-US" b="1" u="sng" dirty="0" smtClean="0"/>
              <a:t>increase</a:t>
            </a:r>
            <a:r>
              <a:rPr lang="en-US" b="1" dirty="0" smtClean="0"/>
              <a:t> </a:t>
            </a:r>
            <a:r>
              <a:rPr lang="en-US" dirty="0" smtClean="0"/>
              <a:t>world efficiency and output, </a:t>
            </a:r>
            <a:r>
              <a:rPr lang="en-US" b="1" u="sng" dirty="0" smtClean="0"/>
              <a:t>making</a:t>
            </a:r>
            <a:r>
              <a:rPr lang="en-US" b="1" dirty="0" smtClean="0"/>
              <a:t> </a:t>
            </a:r>
            <a:r>
              <a:rPr lang="en-US" dirty="0" smtClean="0"/>
              <a:t>all</a:t>
            </a:r>
            <a:r>
              <a:rPr lang="en-US" b="1" dirty="0" smtClean="0"/>
              <a:t> </a:t>
            </a:r>
            <a:r>
              <a:rPr lang="en-US" dirty="0" smtClean="0"/>
              <a:t>nations richer.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According to </a:t>
            </a:r>
          </a:p>
          <a:p>
            <a:pPr>
              <a:buNone/>
            </a:pPr>
            <a:r>
              <a:rPr lang="en-US" dirty="0" smtClean="0"/>
              <a:t>  B. such as </a:t>
            </a:r>
          </a:p>
          <a:p>
            <a:pPr>
              <a:buNone/>
            </a:pPr>
            <a:r>
              <a:rPr lang="en-US" dirty="0" smtClean="0"/>
              <a:t>  C. increase </a:t>
            </a:r>
          </a:p>
          <a:p>
            <a:pPr>
              <a:buNone/>
            </a:pPr>
            <a:r>
              <a:rPr lang="en-US" dirty="0" smtClean="0"/>
              <a:t>  D. making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22. Wages and salaries </a:t>
            </a:r>
            <a:r>
              <a:rPr lang="en-US" b="1" u="sng" dirty="0" smtClean="0"/>
              <a:t>account for</a:t>
            </a:r>
            <a:r>
              <a:rPr lang="en-US" b="1" dirty="0" smtClean="0"/>
              <a:t> </a:t>
            </a:r>
            <a:r>
              <a:rPr lang="en-US" dirty="0" smtClean="0"/>
              <a:t>nearly three fourths of the total </a:t>
            </a:r>
            <a:r>
              <a:rPr lang="en-US" b="1" u="sng" dirty="0" smtClean="0"/>
              <a:t>nationally</a:t>
            </a:r>
            <a:r>
              <a:rPr lang="en-US" b="1" dirty="0" smtClean="0"/>
              <a:t> </a:t>
            </a:r>
            <a:r>
              <a:rPr lang="en-US" dirty="0" smtClean="0"/>
              <a:t>income</a:t>
            </a:r>
            <a:r>
              <a:rPr lang="en-US" b="1" dirty="0" smtClean="0"/>
              <a:t> </a:t>
            </a:r>
            <a:r>
              <a:rPr lang="en-US" b="1" u="sng" dirty="0" smtClean="0"/>
              <a:t>generated</a:t>
            </a:r>
            <a:r>
              <a:rPr lang="en-US" b="1" dirty="0" smtClean="0"/>
              <a:t> </a:t>
            </a:r>
            <a:r>
              <a:rPr lang="en-US" dirty="0" smtClean="0"/>
              <a:t>in the United States </a:t>
            </a:r>
            <a:r>
              <a:rPr lang="en-US" b="1" u="sng" dirty="0" smtClean="0"/>
              <a:t>annually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account for </a:t>
            </a:r>
          </a:p>
          <a:p>
            <a:pPr>
              <a:buNone/>
            </a:pPr>
            <a:r>
              <a:rPr lang="en-US" dirty="0" smtClean="0"/>
              <a:t>  B. nationally </a:t>
            </a:r>
          </a:p>
          <a:p>
            <a:pPr>
              <a:buNone/>
            </a:pPr>
            <a:r>
              <a:rPr lang="en-US" dirty="0" smtClean="0"/>
              <a:t>  C. generated </a:t>
            </a:r>
          </a:p>
          <a:p>
            <a:pPr>
              <a:buNone/>
            </a:pPr>
            <a:r>
              <a:rPr lang="en-US" dirty="0" smtClean="0"/>
              <a:t>  D. annually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Farther</a:t>
            </a:r>
            <a:r>
              <a:rPr lang="en-US" b="1" dirty="0" smtClean="0"/>
              <a:t> </a:t>
            </a:r>
            <a:r>
              <a:rPr lang="en-US" dirty="0" smtClean="0"/>
              <a:t>evidence is needed </a:t>
            </a:r>
            <a:r>
              <a:rPr lang="en-US" b="1" u="sng" dirty="0" smtClean="0"/>
              <a:t>to support</a:t>
            </a:r>
            <a:r>
              <a:rPr lang="en-US" b="1" dirty="0" smtClean="0"/>
              <a:t> </a:t>
            </a:r>
            <a:r>
              <a:rPr lang="en-US" dirty="0" smtClean="0"/>
              <a:t>recent research which </a:t>
            </a:r>
            <a:r>
              <a:rPr lang="en-US" b="1" u="sng" dirty="0" smtClean="0"/>
              <a:t>suggests</a:t>
            </a:r>
            <a:r>
              <a:rPr lang="en-US" b="1" dirty="0" smtClean="0"/>
              <a:t> </a:t>
            </a:r>
            <a:r>
              <a:rPr lang="en-US" dirty="0" smtClean="0"/>
              <a:t>that certain chemicals found in broccoli </a:t>
            </a:r>
            <a:r>
              <a:rPr lang="en-US" b="1" u="sng" dirty="0" smtClean="0"/>
              <a:t>may act</a:t>
            </a:r>
            <a:r>
              <a:rPr lang="en-US" b="1" dirty="0" smtClean="0"/>
              <a:t> </a:t>
            </a:r>
            <a:r>
              <a:rPr lang="en-US" dirty="0" smtClean="0"/>
              <a:t>as cancer preventatives. </a:t>
            </a:r>
          </a:p>
          <a:p>
            <a:pPr>
              <a:buNone/>
            </a:pPr>
            <a:r>
              <a:rPr lang="en-US" dirty="0" smtClean="0"/>
              <a:t>  A. Farther </a:t>
            </a:r>
          </a:p>
          <a:p>
            <a:pPr>
              <a:buNone/>
            </a:pPr>
            <a:r>
              <a:rPr lang="en-US" dirty="0" smtClean="0"/>
              <a:t>  B. to support </a:t>
            </a:r>
          </a:p>
          <a:p>
            <a:pPr>
              <a:buNone/>
            </a:pPr>
            <a:r>
              <a:rPr lang="en-US" dirty="0" smtClean="0"/>
              <a:t>  C. suggests </a:t>
            </a:r>
          </a:p>
          <a:p>
            <a:pPr>
              <a:buNone/>
            </a:pPr>
            <a:r>
              <a:rPr lang="en-US" dirty="0" smtClean="0"/>
              <a:t>  D. may act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24. The basic factors 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enhance health and </a:t>
            </a:r>
            <a:r>
              <a:rPr lang="en-US" b="1" u="sng" dirty="0" smtClean="0"/>
              <a:t>longevity</a:t>
            </a:r>
            <a:r>
              <a:rPr lang="en-US" b="1" dirty="0" smtClean="0"/>
              <a:t> </a:t>
            </a:r>
            <a:r>
              <a:rPr lang="en-US" dirty="0" smtClean="0"/>
              <a:t>include vigorous exercise, </a:t>
            </a:r>
            <a:r>
              <a:rPr lang="en-US" b="1" u="sng" dirty="0" smtClean="0"/>
              <a:t>hereditary</a:t>
            </a:r>
            <a:r>
              <a:rPr lang="en-US" dirty="0" smtClean="0"/>
              <a:t>, and</a:t>
            </a:r>
            <a:r>
              <a:rPr lang="en-US" b="1" dirty="0" smtClean="0"/>
              <a:t> </a:t>
            </a:r>
            <a:r>
              <a:rPr lang="en-US" b="1" u="sng" dirty="0" smtClean="0"/>
              <a:t>diet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that </a:t>
            </a:r>
          </a:p>
          <a:p>
            <a:pPr>
              <a:buNone/>
            </a:pPr>
            <a:r>
              <a:rPr lang="en-US" dirty="0" smtClean="0"/>
              <a:t>  B. longevity </a:t>
            </a:r>
          </a:p>
          <a:p>
            <a:pPr>
              <a:buNone/>
            </a:pPr>
            <a:r>
              <a:rPr lang="en-US" dirty="0" smtClean="0"/>
              <a:t>  C. hereditary </a:t>
            </a:r>
          </a:p>
          <a:p>
            <a:pPr>
              <a:buNone/>
            </a:pPr>
            <a:r>
              <a:rPr lang="en-US" dirty="0" smtClean="0"/>
              <a:t>  D. diet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22. Wages and salaries </a:t>
            </a:r>
            <a:r>
              <a:rPr lang="en-US" b="1" u="sng" dirty="0" smtClean="0"/>
              <a:t>account for</a:t>
            </a:r>
            <a:r>
              <a:rPr lang="en-US" b="1" dirty="0" smtClean="0"/>
              <a:t> </a:t>
            </a:r>
            <a:r>
              <a:rPr lang="en-US" dirty="0" smtClean="0"/>
              <a:t>nearly three fourths of the total </a:t>
            </a:r>
            <a:r>
              <a:rPr lang="en-US" b="1" u="sng" dirty="0" smtClean="0"/>
              <a:t>nationally</a:t>
            </a:r>
            <a:r>
              <a:rPr lang="en-US" b="1" dirty="0" smtClean="0"/>
              <a:t> </a:t>
            </a:r>
            <a:r>
              <a:rPr lang="en-US" dirty="0" smtClean="0"/>
              <a:t>income</a:t>
            </a:r>
            <a:r>
              <a:rPr lang="en-US" b="1" dirty="0" smtClean="0"/>
              <a:t> </a:t>
            </a:r>
            <a:r>
              <a:rPr lang="en-US" b="1" u="sng" dirty="0" smtClean="0"/>
              <a:t>generated</a:t>
            </a:r>
            <a:r>
              <a:rPr lang="en-US" b="1" dirty="0" smtClean="0"/>
              <a:t> </a:t>
            </a:r>
            <a:r>
              <a:rPr lang="en-US" dirty="0" smtClean="0"/>
              <a:t>in the United States </a:t>
            </a:r>
            <a:r>
              <a:rPr lang="en-US" b="1" u="sng" dirty="0" smtClean="0"/>
              <a:t>annually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account for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nationally </a:t>
            </a:r>
          </a:p>
          <a:p>
            <a:pPr>
              <a:buNone/>
            </a:pPr>
            <a:r>
              <a:rPr lang="en-US" dirty="0" smtClean="0"/>
              <a:t>  C. generated </a:t>
            </a:r>
          </a:p>
          <a:p>
            <a:pPr>
              <a:buNone/>
            </a:pPr>
            <a:r>
              <a:rPr lang="en-US" dirty="0" smtClean="0"/>
              <a:t>  D. annually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Farther</a:t>
            </a:r>
            <a:r>
              <a:rPr lang="en-US" b="1" dirty="0" smtClean="0"/>
              <a:t> </a:t>
            </a:r>
            <a:r>
              <a:rPr lang="en-US" dirty="0" smtClean="0"/>
              <a:t>evidence is needed </a:t>
            </a:r>
            <a:r>
              <a:rPr lang="en-US" b="1" u="sng" dirty="0" smtClean="0"/>
              <a:t>to support</a:t>
            </a:r>
            <a:r>
              <a:rPr lang="en-US" b="1" dirty="0" smtClean="0"/>
              <a:t> </a:t>
            </a:r>
            <a:r>
              <a:rPr lang="en-US" dirty="0" smtClean="0"/>
              <a:t>recent research which </a:t>
            </a:r>
            <a:r>
              <a:rPr lang="en-US" b="1" u="sng" dirty="0" smtClean="0"/>
              <a:t>suggests</a:t>
            </a:r>
            <a:r>
              <a:rPr lang="en-US" b="1" dirty="0" smtClean="0"/>
              <a:t> </a:t>
            </a:r>
            <a:r>
              <a:rPr lang="en-US" dirty="0" smtClean="0"/>
              <a:t>that certain chemicals found in broccoli </a:t>
            </a:r>
            <a:r>
              <a:rPr lang="en-US" b="1" u="sng" dirty="0" smtClean="0"/>
              <a:t>may act</a:t>
            </a:r>
            <a:r>
              <a:rPr lang="en-US" b="1" dirty="0" smtClean="0"/>
              <a:t> </a:t>
            </a:r>
            <a:r>
              <a:rPr lang="en-US" dirty="0" smtClean="0"/>
              <a:t>as cancer preventatives.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Farther </a:t>
            </a:r>
          </a:p>
          <a:p>
            <a:pPr>
              <a:buNone/>
            </a:pPr>
            <a:r>
              <a:rPr lang="en-US" dirty="0" smtClean="0"/>
              <a:t>  B. to support </a:t>
            </a:r>
          </a:p>
          <a:p>
            <a:pPr>
              <a:buNone/>
            </a:pPr>
            <a:r>
              <a:rPr lang="en-US" dirty="0" smtClean="0"/>
              <a:t>  C. suggests </a:t>
            </a:r>
          </a:p>
          <a:p>
            <a:pPr>
              <a:buNone/>
            </a:pPr>
            <a:r>
              <a:rPr lang="en-US" dirty="0" smtClean="0"/>
              <a:t>  D. may act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24. The basic factors 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enhance health and </a:t>
            </a:r>
            <a:r>
              <a:rPr lang="en-US" b="1" u="sng" dirty="0" smtClean="0"/>
              <a:t>longevity</a:t>
            </a:r>
            <a:r>
              <a:rPr lang="en-US" b="1" dirty="0" smtClean="0"/>
              <a:t> </a:t>
            </a:r>
            <a:r>
              <a:rPr lang="en-US" dirty="0" smtClean="0"/>
              <a:t>include vigorous exercise, </a:t>
            </a:r>
            <a:r>
              <a:rPr lang="en-US" b="1" u="sng" dirty="0" smtClean="0"/>
              <a:t>hereditary</a:t>
            </a:r>
            <a:r>
              <a:rPr lang="en-US" dirty="0" smtClean="0"/>
              <a:t>, and</a:t>
            </a:r>
            <a:r>
              <a:rPr lang="en-US" b="1" dirty="0" smtClean="0"/>
              <a:t> </a:t>
            </a:r>
            <a:r>
              <a:rPr lang="en-US" b="1" u="sng" dirty="0" smtClean="0"/>
              <a:t>diet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that </a:t>
            </a:r>
          </a:p>
          <a:p>
            <a:pPr>
              <a:buNone/>
            </a:pPr>
            <a:r>
              <a:rPr lang="en-US" dirty="0" smtClean="0"/>
              <a:t>  B. longevity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hereditary </a:t>
            </a:r>
          </a:p>
          <a:p>
            <a:pPr>
              <a:buNone/>
            </a:pPr>
            <a:r>
              <a:rPr lang="en-US" dirty="0" smtClean="0"/>
              <a:t>  D. diet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25. Human infants are </a:t>
            </a:r>
            <a:r>
              <a:rPr lang="en-US" b="1" u="sng" dirty="0" smtClean="0"/>
              <a:t>not</a:t>
            </a:r>
            <a:r>
              <a:rPr lang="en-US" b="1" dirty="0" smtClean="0"/>
              <a:t> </a:t>
            </a:r>
            <a:r>
              <a:rPr lang="en-US" dirty="0" smtClean="0"/>
              <a:t>usually</a:t>
            </a:r>
            <a:r>
              <a:rPr lang="en-US" b="1" dirty="0" smtClean="0"/>
              <a:t> </a:t>
            </a:r>
            <a:r>
              <a:rPr lang="en-US" b="1" u="sng" dirty="0" smtClean="0"/>
              <a:t>able</a:t>
            </a:r>
            <a:r>
              <a:rPr lang="en-US" b="1" dirty="0" smtClean="0"/>
              <a:t> </a:t>
            </a:r>
            <a:r>
              <a:rPr lang="en-US" dirty="0" smtClean="0"/>
              <a:t>to walk by </a:t>
            </a:r>
            <a:r>
              <a:rPr lang="en-US" b="1" u="sng" dirty="0" smtClean="0"/>
              <a:t>selves</a:t>
            </a:r>
            <a:r>
              <a:rPr lang="en-US" b="1" dirty="0" smtClean="0"/>
              <a:t> </a:t>
            </a:r>
            <a:r>
              <a:rPr lang="en-US" dirty="0" smtClean="0"/>
              <a:t>until they reach eleven or twelve </a:t>
            </a:r>
            <a:r>
              <a:rPr lang="en-US" b="1" u="sng" dirty="0" smtClean="0"/>
              <a:t>months</a:t>
            </a:r>
            <a:r>
              <a:rPr lang="en-US" b="1" dirty="0" smtClean="0"/>
              <a:t> </a:t>
            </a:r>
            <a:r>
              <a:rPr lang="en-US" dirty="0" smtClean="0"/>
              <a:t>of age.</a:t>
            </a:r>
          </a:p>
          <a:p>
            <a:pPr>
              <a:buNone/>
            </a:pPr>
            <a:r>
              <a:rPr lang="en-US" dirty="0" smtClean="0"/>
              <a:t>  A. not </a:t>
            </a:r>
          </a:p>
          <a:p>
            <a:pPr>
              <a:buNone/>
            </a:pPr>
            <a:r>
              <a:rPr lang="en-US" dirty="0" smtClean="0"/>
              <a:t>  B. able </a:t>
            </a:r>
          </a:p>
          <a:p>
            <a:pPr>
              <a:buNone/>
            </a:pPr>
            <a:r>
              <a:rPr lang="en-US" dirty="0" smtClean="0"/>
              <a:t>  C. selves </a:t>
            </a:r>
          </a:p>
          <a:p>
            <a:pPr>
              <a:buNone/>
            </a:pPr>
            <a:r>
              <a:rPr lang="en-US" dirty="0" smtClean="0"/>
              <a:t>  D. months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26. Many corporate advisors feel 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companies</a:t>
            </a:r>
            <a:r>
              <a:rPr lang="en-US" b="1" dirty="0" smtClean="0"/>
              <a:t> 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provide their employees with </a:t>
            </a:r>
            <a:r>
              <a:rPr lang="en-US" b="1" u="sng" dirty="0" smtClean="0"/>
              <a:t>recreational</a:t>
            </a:r>
            <a:r>
              <a:rPr lang="en-US" dirty="0" smtClean="0"/>
              <a:t> time and facilities </a:t>
            </a:r>
            <a:r>
              <a:rPr lang="en-US" b="1" u="sng" dirty="0" smtClean="0"/>
              <a:t>safe</a:t>
            </a:r>
            <a:r>
              <a:rPr lang="en-US" dirty="0" smtClean="0"/>
              <a:t> money on health insurance in the long run.</a:t>
            </a:r>
          </a:p>
          <a:p>
            <a:pPr>
              <a:buNone/>
            </a:pPr>
            <a:r>
              <a:rPr lang="en-US" dirty="0" smtClean="0"/>
              <a:t>  A. that </a:t>
            </a:r>
          </a:p>
          <a:p>
            <a:pPr>
              <a:buNone/>
            </a:pPr>
            <a:r>
              <a:rPr lang="en-US" dirty="0" smtClean="0"/>
              <a:t>  B. that </a:t>
            </a:r>
          </a:p>
          <a:p>
            <a:pPr>
              <a:buNone/>
            </a:pPr>
            <a:r>
              <a:rPr lang="en-US" dirty="0" smtClean="0"/>
              <a:t>  C. recreational </a:t>
            </a:r>
          </a:p>
          <a:p>
            <a:pPr>
              <a:buNone/>
            </a:pPr>
            <a:r>
              <a:rPr lang="en-US" dirty="0" smtClean="0"/>
              <a:t>  D. safe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 27. Arteries with </a:t>
            </a:r>
            <a:r>
              <a:rPr lang="en-US" b="1" u="sng" dirty="0" smtClean="0"/>
              <a:t>poorly</a:t>
            </a:r>
            <a:r>
              <a:rPr lang="en-US" b="1" dirty="0" smtClean="0"/>
              <a:t> </a:t>
            </a:r>
            <a:r>
              <a:rPr lang="en-US" dirty="0" smtClean="0"/>
              <a:t>blood flow can leave </a:t>
            </a:r>
            <a:r>
              <a:rPr lang="en-US" b="1" u="sng" dirty="0" smtClean="0"/>
              <a:t>the</a:t>
            </a:r>
            <a:r>
              <a:rPr lang="en-US" dirty="0" smtClean="0"/>
              <a:t> heart muscle </a:t>
            </a:r>
            <a:r>
              <a:rPr lang="en-US" b="1" u="sng" dirty="0" smtClean="0"/>
              <a:t>starved for </a:t>
            </a:r>
            <a:r>
              <a:rPr lang="en-US" dirty="0" smtClean="0"/>
              <a:t>oxygen, a condition </a:t>
            </a:r>
            <a:r>
              <a:rPr lang="en-US" b="1" u="sng" dirty="0" smtClean="0"/>
              <a:t>that</a:t>
            </a:r>
            <a:r>
              <a:rPr lang="en-US" dirty="0" smtClean="0"/>
              <a:t> often leads to heart attack.</a:t>
            </a:r>
          </a:p>
          <a:p>
            <a:pPr>
              <a:buNone/>
            </a:pPr>
            <a:r>
              <a:rPr lang="en-US" dirty="0" smtClean="0"/>
              <a:t>  A. poorly </a:t>
            </a:r>
          </a:p>
          <a:p>
            <a:pPr>
              <a:buNone/>
            </a:pPr>
            <a:r>
              <a:rPr lang="en-US" dirty="0" smtClean="0"/>
              <a:t>  B. the </a:t>
            </a:r>
          </a:p>
          <a:p>
            <a:pPr>
              <a:buNone/>
            </a:pPr>
            <a:r>
              <a:rPr lang="en-US" dirty="0" smtClean="0"/>
              <a:t>  C. starved for </a:t>
            </a:r>
          </a:p>
          <a:p>
            <a:pPr>
              <a:buNone/>
            </a:pPr>
            <a:r>
              <a:rPr lang="en-US" dirty="0" smtClean="0"/>
              <a:t>  D. that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25. Human infants are </a:t>
            </a:r>
            <a:r>
              <a:rPr lang="en-US" b="1" u="sng" dirty="0" smtClean="0"/>
              <a:t>not</a:t>
            </a:r>
            <a:r>
              <a:rPr lang="en-US" b="1" dirty="0" smtClean="0"/>
              <a:t> </a:t>
            </a:r>
            <a:r>
              <a:rPr lang="en-US" dirty="0" smtClean="0"/>
              <a:t>usually</a:t>
            </a:r>
            <a:r>
              <a:rPr lang="en-US" b="1" dirty="0" smtClean="0"/>
              <a:t> </a:t>
            </a:r>
            <a:r>
              <a:rPr lang="en-US" b="1" u="sng" dirty="0" smtClean="0"/>
              <a:t>able</a:t>
            </a:r>
            <a:r>
              <a:rPr lang="en-US" b="1" dirty="0" smtClean="0"/>
              <a:t> </a:t>
            </a:r>
            <a:r>
              <a:rPr lang="en-US" dirty="0" smtClean="0"/>
              <a:t>to walk by </a:t>
            </a:r>
            <a:r>
              <a:rPr lang="en-US" b="1" u="sng" dirty="0" smtClean="0"/>
              <a:t>selves</a:t>
            </a:r>
            <a:r>
              <a:rPr lang="en-US" b="1" dirty="0" smtClean="0"/>
              <a:t> </a:t>
            </a:r>
            <a:r>
              <a:rPr lang="en-US" dirty="0" smtClean="0"/>
              <a:t>until they reach eleven or twelve </a:t>
            </a:r>
            <a:r>
              <a:rPr lang="en-US" b="1" u="sng" dirty="0" smtClean="0"/>
              <a:t>months</a:t>
            </a:r>
            <a:r>
              <a:rPr lang="en-US" b="1" dirty="0" smtClean="0"/>
              <a:t> </a:t>
            </a:r>
            <a:r>
              <a:rPr lang="en-US" dirty="0" smtClean="0"/>
              <a:t>of age.</a:t>
            </a:r>
          </a:p>
          <a:p>
            <a:pPr>
              <a:buNone/>
            </a:pPr>
            <a:r>
              <a:rPr lang="en-US" dirty="0" smtClean="0"/>
              <a:t>  A. not </a:t>
            </a:r>
          </a:p>
          <a:p>
            <a:pPr>
              <a:buNone/>
            </a:pPr>
            <a:r>
              <a:rPr lang="en-US" dirty="0" smtClean="0"/>
              <a:t>  B. able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selves </a:t>
            </a:r>
          </a:p>
          <a:p>
            <a:pPr>
              <a:buNone/>
            </a:pPr>
            <a:r>
              <a:rPr lang="en-US" dirty="0" smtClean="0"/>
              <a:t>  D. months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26. Many corporate advisors feel 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companies</a:t>
            </a:r>
            <a:r>
              <a:rPr lang="en-US" b="1" dirty="0" smtClean="0"/>
              <a:t> 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provide their employees with </a:t>
            </a:r>
            <a:r>
              <a:rPr lang="en-US" b="1" u="sng" dirty="0" smtClean="0"/>
              <a:t>recreational</a:t>
            </a:r>
            <a:r>
              <a:rPr lang="en-US" dirty="0" smtClean="0"/>
              <a:t> time and facilities </a:t>
            </a:r>
            <a:r>
              <a:rPr lang="en-US" b="1" u="sng" dirty="0" smtClean="0"/>
              <a:t>safe</a:t>
            </a:r>
            <a:r>
              <a:rPr lang="en-US" dirty="0" smtClean="0"/>
              <a:t> money on health insurance in the long run.</a:t>
            </a:r>
          </a:p>
          <a:p>
            <a:pPr>
              <a:buNone/>
            </a:pPr>
            <a:r>
              <a:rPr lang="en-US" dirty="0" smtClean="0"/>
              <a:t>  A. that </a:t>
            </a:r>
          </a:p>
          <a:p>
            <a:pPr>
              <a:buNone/>
            </a:pPr>
            <a:r>
              <a:rPr lang="en-US" dirty="0" smtClean="0"/>
              <a:t>  B. that </a:t>
            </a:r>
          </a:p>
          <a:p>
            <a:pPr>
              <a:buNone/>
            </a:pPr>
            <a:r>
              <a:rPr lang="en-US" dirty="0" smtClean="0"/>
              <a:t>  C. recreational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safe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 27. Arteries with </a:t>
            </a:r>
            <a:r>
              <a:rPr lang="en-US" b="1" u="sng" dirty="0" smtClean="0"/>
              <a:t>poorly</a:t>
            </a:r>
            <a:r>
              <a:rPr lang="en-US" b="1" dirty="0" smtClean="0"/>
              <a:t> </a:t>
            </a:r>
            <a:r>
              <a:rPr lang="en-US" dirty="0" smtClean="0"/>
              <a:t>blood flow can leave </a:t>
            </a:r>
            <a:r>
              <a:rPr lang="en-US" b="1" u="sng" dirty="0" smtClean="0"/>
              <a:t>the</a:t>
            </a:r>
            <a:r>
              <a:rPr lang="en-US" dirty="0" smtClean="0"/>
              <a:t> heart muscle </a:t>
            </a:r>
            <a:r>
              <a:rPr lang="en-US" b="1" u="sng" dirty="0" smtClean="0"/>
              <a:t>starved for </a:t>
            </a:r>
            <a:r>
              <a:rPr lang="en-US" dirty="0" smtClean="0"/>
              <a:t>oxygen, a condition </a:t>
            </a:r>
            <a:r>
              <a:rPr lang="en-US" b="1" u="sng" dirty="0" smtClean="0"/>
              <a:t>that</a:t>
            </a:r>
            <a:r>
              <a:rPr lang="en-US" dirty="0" smtClean="0"/>
              <a:t> often leads to heart attack.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poorly </a:t>
            </a:r>
          </a:p>
          <a:p>
            <a:pPr>
              <a:buNone/>
            </a:pPr>
            <a:r>
              <a:rPr lang="en-US" dirty="0" smtClean="0"/>
              <a:t>  B. the </a:t>
            </a:r>
          </a:p>
          <a:p>
            <a:pPr>
              <a:buNone/>
            </a:pPr>
            <a:r>
              <a:rPr lang="en-US" dirty="0" smtClean="0"/>
              <a:t>  C. starved for </a:t>
            </a:r>
          </a:p>
          <a:p>
            <a:pPr>
              <a:buNone/>
            </a:pPr>
            <a:r>
              <a:rPr lang="en-US" dirty="0" smtClean="0"/>
              <a:t>  D. that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1. The manager </a:t>
            </a:r>
            <a:r>
              <a:rPr lang="en-US" b="1" u="sng" dirty="0" smtClean="0"/>
              <a:t>asked</a:t>
            </a:r>
            <a:r>
              <a:rPr lang="en-US" b="1" dirty="0" smtClean="0"/>
              <a:t> </a:t>
            </a:r>
            <a:r>
              <a:rPr lang="en-US" dirty="0" smtClean="0"/>
              <a:t>the secretary </a:t>
            </a:r>
            <a:r>
              <a:rPr lang="en-US" b="1" u="sng" dirty="0" smtClean="0"/>
              <a:t>if she</a:t>
            </a:r>
            <a:r>
              <a:rPr lang="en-US" b="1" dirty="0" smtClean="0"/>
              <a:t> </a:t>
            </a:r>
            <a:r>
              <a:rPr lang="en-US" dirty="0" smtClean="0"/>
              <a:t>had already </a:t>
            </a:r>
            <a:r>
              <a:rPr lang="en-US" b="1" u="sng" dirty="0" smtClean="0"/>
              <a:t>file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reports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asked </a:t>
            </a:r>
          </a:p>
          <a:p>
            <a:pPr>
              <a:buNone/>
            </a:pPr>
            <a:r>
              <a:rPr lang="en-US" dirty="0" smtClean="0"/>
              <a:t>  B. if she </a:t>
            </a:r>
          </a:p>
          <a:p>
            <a:pPr>
              <a:buNone/>
            </a:pPr>
            <a:r>
              <a:rPr lang="en-US" dirty="0" smtClean="0"/>
              <a:t>  C. file </a:t>
            </a:r>
          </a:p>
          <a:p>
            <a:pPr>
              <a:buNone/>
            </a:pPr>
            <a:r>
              <a:rPr lang="en-US" dirty="0" smtClean="0"/>
              <a:t>  D. reports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</a:t>
            </a:r>
            <a:r>
              <a:rPr lang="en-US" b="1" u="sng" dirty="0" smtClean="0"/>
              <a:t>Compared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analog watches</a:t>
            </a:r>
            <a:r>
              <a:rPr lang="en-US" b="1" dirty="0" smtClean="0"/>
              <a:t>, </a:t>
            </a:r>
            <a:r>
              <a:rPr lang="en-US" b="1" u="sng" dirty="0" smtClean="0"/>
              <a:t>digital watches are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easiest</a:t>
            </a:r>
            <a:r>
              <a:rPr lang="en-US" b="1" dirty="0" smtClean="0"/>
              <a:t> </a:t>
            </a:r>
            <a:r>
              <a:rPr lang="en-US" dirty="0" smtClean="0"/>
              <a:t>to read. </a:t>
            </a:r>
          </a:p>
          <a:p>
            <a:pPr>
              <a:buNone/>
            </a:pPr>
            <a:r>
              <a:rPr lang="en-US" dirty="0" smtClean="0"/>
              <a:t>  A. Compared </a:t>
            </a:r>
          </a:p>
          <a:p>
            <a:pPr>
              <a:buNone/>
            </a:pPr>
            <a:r>
              <a:rPr lang="en-US" dirty="0" smtClean="0"/>
              <a:t>  B. analog watches </a:t>
            </a:r>
          </a:p>
          <a:p>
            <a:pPr>
              <a:buNone/>
            </a:pPr>
            <a:r>
              <a:rPr lang="en-US" dirty="0" smtClean="0"/>
              <a:t>  C. digital watches are </a:t>
            </a:r>
          </a:p>
          <a:p>
            <a:pPr>
              <a:buNone/>
            </a:pPr>
            <a:r>
              <a:rPr lang="en-US" dirty="0" smtClean="0"/>
              <a:t>  D. easiest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3. The </a:t>
            </a:r>
            <a:r>
              <a:rPr lang="en-US" b="1" dirty="0" smtClean="0"/>
              <a:t>9</a:t>
            </a:r>
            <a:r>
              <a:rPr lang="en-US" b="1" u="sng" dirty="0" smtClean="0"/>
              <a:t>2-minutes</a:t>
            </a:r>
            <a:r>
              <a:rPr lang="en-US" b="1" dirty="0" smtClean="0"/>
              <a:t> </a:t>
            </a:r>
            <a:r>
              <a:rPr lang="en-US" dirty="0" smtClean="0"/>
              <a:t>long</a:t>
            </a:r>
            <a:r>
              <a:rPr lang="en-US" b="1" dirty="0" smtClean="0"/>
              <a:t> </a:t>
            </a:r>
            <a:r>
              <a:rPr lang="en-US" b="1" u="sng" dirty="0" smtClean="0"/>
              <a:t>video tape</a:t>
            </a:r>
            <a:r>
              <a:rPr lang="en-US" b="1" dirty="0" smtClean="0"/>
              <a:t> </a:t>
            </a:r>
            <a:r>
              <a:rPr lang="en-US" b="1" u="sng" dirty="0" smtClean="0"/>
              <a:t> was</a:t>
            </a:r>
            <a:r>
              <a:rPr lang="en-US" b="1" dirty="0" smtClean="0"/>
              <a:t> </a:t>
            </a:r>
            <a:r>
              <a:rPr lang="en-US" b="1" u="sng" dirty="0" smtClean="0"/>
              <a:t>not suitable </a:t>
            </a:r>
            <a:r>
              <a:rPr lang="en-US" dirty="0" smtClean="0"/>
              <a:t>for the class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92-minutes </a:t>
            </a:r>
          </a:p>
          <a:p>
            <a:pPr>
              <a:buNone/>
            </a:pPr>
            <a:r>
              <a:rPr lang="en-US" dirty="0" smtClean="0"/>
              <a:t>  B. video tape </a:t>
            </a:r>
          </a:p>
          <a:p>
            <a:pPr>
              <a:buNone/>
            </a:pPr>
            <a:r>
              <a:rPr lang="en-US" dirty="0" smtClean="0"/>
              <a:t>  C. was </a:t>
            </a:r>
          </a:p>
          <a:p>
            <a:pPr>
              <a:buNone/>
            </a:pPr>
            <a:r>
              <a:rPr lang="en-US" dirty="0" smtClean="0"/>
              <a:t>  D. not suitable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28. </a:t>
            </a:r>
            <a:r>
              <a:rPr lang="en-US" b="1" u="sng" dirty="0" smtClean="0"/>
              <a:t>Unlike most</a:t>
            </a:r>
            <a:r>
              <a:rPr lang="en-US" b="1" dirty="0" smtClean="0"/>
              <a:t> </a:t>
            </a:r>
            <a:r>
              <a:rPr lang="en-US" dirty="0" smtClean="0"/>
              <a:t>liquids, which contract when they </a:t>
            </a:r>
            <a:r>
              <a:rPr lang="en-US" b="1" u="sng" dirty="0" smtClean="0"/>
              <a:t>solidify</a:t>
            </a:r>
            <a:r>
              <a:rPr lang="en-US" dirty="0" smtClean="0"/>
              <a:t>, water expands </a:t>
            </a:r>
            <a:r>
              <a:rPr lang="en-US" b="1" u="sng" dirty="0" smtClean="0"/>
              <a:t>by</a:t>
            </a:r>
            <a:r>
              <a:rPr lang="en-US" dirty="0" smtClean="0"/>
              <a:t> nine </a:t>
            </a:r>
            <a:r>
              <a:rPr lang="en-US" b="1" u="sng" dirty="0" smtClean="0"/>
              <a:t>percentage</a:t>
            </a:r>
            <a:r>
              <a:rPr lang="en-US" dirty="0" smtClean="0"/>
              <a:t> when it freezes.</a:t>
            </a:r>
          </a:p>
          <a:p>
            <a:pPr>
              <a:buNone/>
            </a:pPr>
            <a:r>
              <a:rPr lang="en-US" dirty="0" smtClean="0"/>
              <a:t>  A. Unlike most </a:t>
            </a:r>
          </a:p>
          <a:p>
            <a:pPr>
              <a:buNone/>
            </a:pPr>
            <a:r>
              <a:rPr lang="en-US" dirty="0" smtClean="0"/>
              <a:t>  B. solidify </a:t>
            </a:r>
          </a:p>
          <a:p>
            <a:pPr>
              <a:buNone/>
            </a:pPr>
            <a:r>
              <a:rPr lang="en-US" dirty="0" smtClean="0"/>
              <a:t>  C. by </a:t>
            </a:r>
          </a:p>
          <a:p>
            <a:pPr>
              <a:buNone/>
            </a:pPr>
            <a:r>
              <a:rPr lang="en-US" dirty="0" smtClean="0"/>
              <a:t>  D. percentage 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 smtClean="0"/>
              <a:t> 29. The languages </a:t>
            </a:r>
            <a:r>
              <a:rPr lang="en-US" b="1" u="sng" dirty="0" smtClean="0"/>
              <a:t>spoken</a:t>
            </a:r>
            <a:r>
              <a:rPr lang="en-US" u="sng" dirty="0" smtClean="0"/>
              <a:t> </a:t>
            </a:r>
            <a:r>
              <a:rPr lang="en-US" b="1" u="sng" dirty="0" smtClean="0"/>
              <a:t>by</a:t>
            </a:r>
            <a:r>
              <a:rPr lang="en-US" dirty="0" smtClean="0"/>
              <a:t> the </a:t>
            </a:r>
            <a:r>
              <a:rPr lang="en-US" dirty="0" err="1" smtClean="0"/>
              <a:t>laskan</a:t>
            </a:r>
            <a:r>
              <a:rPr lang="en-US" dirty="0" smtClean="0"/>
              <a:t> Eskimos </a:t>
            </a:r>
            <a:r>
              <a:rPr lang="en-US" b="1" u="sng" dirty="0" smtClean="0"/>
              <a:t>and</a:t>
            </a:r>
            <a:r>
              <a:rPr lang="en-US" dirty="0" smtClean="0"/>
              <a:t> the Inuit of north Canada are </a:t>
            </a:r>
            <a:r>
              <a:rPr lang="en-US" b="1" u="sng" dirty="0" smtClean="0"/>
              <a:t>such</a:t>
            </a:r>
            <a:r>
              <a:rPr lang="en-US" dirty="0" smtClean="0"/>
              <a:t> similar as to be mutually </a:t>
            </a:r>
            <a:r>
              <a:rPr lang="en-US" b="1" u="sng" dirty="0" smtClean="0"/>
              <a:t>intelligible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spoken by </a:t>
            </a:r>
          </a:p>
          <a:p>
            <a:pPr>
              <a:buNone/>
            </a:pPr>
            <a:r>
              <a:rPr lang="en-US" dirty="0" smtClean="0"/>
              <a:t>  B. and </a:t>
            </a:r>
          </a:p>
          <a:p>
            <a:pPr>
              <a:buNone/>
            </a:pPr>
            <a:r>
              <a:rPr lang="en-US" dirty="0" smtClean="0"/>
              <a:t>  C. such </a:t>
            </a:r>
          </a:p>
          <a:p>
            <a:pPr>
              <a:buNone/>
            </a:pPr>
            <a:r>
              <a:rPr lang="en-US" dirty="0" smtClean="0"/>
              <a:t>  D. intelligible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30. The </a:t>
            </a:r>
            <a:r>
              <a:rPr lang="en-US" b="1" u="sng" dirty="0" smtClean="0"/>
              <a:t>most aggressive</a:t>
            </a:r>
            <a:r>
              <a:rPr lang="en-US" b="1" dirty="0" smtClean="0"/>
              <a:t> </a:t>
            </a:r>
            <a:r>
              <a:rPr lang="en-US" b="1" u="sng" dirty="0" smtClean="0"/>
              <a:t> bees</a:t>
            </a:r>
            <a:r>
              <a:rPr lang="en-US" b="1" dirty="0" smtClean="0"/>
              <a:t> </a:t>
            </a:r>
            <a:r>
              <a:rPr lang="en-US" dirty="0" smtClean="0"/>
              <a:t>known, the African honeybee is </a:t>
            </a:r>
            <a:r>
              <a:rPr lang="en-US" b="1" u="sng" dirty="0" smtClean="0"/>
              <a:t>currently swarming </a:t>
            </a:r>
            <a:r>
              <a:rPr lang="en-US" b="1" dirty="0" smtClean="0"/>
              <a:t> </a:t>
            </a:r>
            <a:r>
              <a:rPr lang="en-US" b="1" u="sng" dirty="0" smtClean="0"/>
              <a:t>into</a:t>
            </a:r>
            <a:r>
              <a:rPr lang="en-US" b="1" dirty="0" smtClean="0"/>
              <a:t> </a:t>
            </a:r>
            <a:r>
              <a:rPr lang="en-US" dirty="0" smtClean="0"/>
              <a:t>North America.</a:t>
            </a:r>
          </a:p>
          <a:p>
            <a:pPr>
              <a:buNone/>
            </a:pPr>
            <a:r>
              <a:rPr lang="en-US" dirty="0" smtClean="0"/>
              <a:t>  A. most aggressive </a:t>
            </a:r>
          </a:p>
          <a:p>
            <a:pPr>
              <a:buNone/>
            </a:pPr>
            <a:r>
              <a:rPr lang="en-US" dirty="0" smtClean="0"/>
              <a:t>  B. bees </a:t>
            </a:r>
          </a:p>
          <a:p>
            <a:pPr>
              <a:buNone/>
            </a:pPr>
            <a:r>
              <a:rPr lang="en-US" dirty="0" smtClean="0"/>
              <a:t>  C. currently swarming </a:t>
            </a:r>
          </a:p>
          <a:p>
            <a:pPr>
              <a:buNone/>
            </a:pPr>
            <a:r>
              <a:rPr lang="en-US" dirty="0" smtClean="0"/>
              <a:t>  D. into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28. </a:t>
            </a:r>
            <a:r>
              <a:rPr lang="en-US" b="1" u="sng" dirty="0" smtClean="0"/>
              <a:t>Unlike most</a:t>
            </a:r>
            <a:r>
              <a:rPr lang="en-US" b="1" dirty="0" smtClean="0"/>
              <a:t> </a:t>
            </a:r>
            <a:r>
              <a:rPr lang="en-US" dirty="0" smtClean="0"/>
              <a:t>liquids, which contract when they </a:t>
            </a:r>
            <a:r>
              <a:rPr lang="en-US" b="1" u="sng" dirty="0" smtClean="0"/>
              <a:t>solidify</a:t>
            </a:r>
            <a:r>
              <a:rPr lang="en-US" dirty="0" smtClean="0"/>
              <a:t>, water expands </a:t>
            </a:r>
            <a:r>
              <a:rPr lang="en-US" b="1" u="sng" dirty="0" smtClean="0"/>
              <a:t>by</a:t>
            </a:r>
            <a:r>
              <a:rPr lang="en-US" dirty="0" smtClean="0"/>
              <a:t> nine </a:t>
            </a:r>
            <a:r>
              <a:rPr lang="en-US" b="1" u="sng" dirty="0" smtClean="0"/>
              <a:t>percentage</a:t>
            </a:r>
            <a:r>
              <a:rPr lang="en-US" dirty="0" smtClean="0"/>
              <a:t> when it freezes.</a:t>
            </a:r>
          </a:p>
          <a:p>
            <a:pPr>
              <a:buNone/>
            </a:pPr>
            <a:r>
              <a:rPr lang="en-US" dirty="0" smtClean="0"/>
              <a:t>  A. Unlike most </a:t>
            </a:r>
          </a:p>
          <a:p>
            <a:pPr>
              <a:buNone/>
            </a:pPr>
            <a:r>
              <a:rPr lang="en-US" dirty="0" smtClean="0"/>
              <a:t>  B. solidify </a:t>
            </a:r>
          </a:p>
          <a:p>
            <a:pPr>
              <a:buNone/>
            </a:pPr>
            <a:r>
              <a:rPr lang="en-US" dirty="0" smtClean="0"/>
              <a:t>  C. by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percentage 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 smtClean="0"/>
              <a:t> 29. The languages </a:t>
            </a:r>
            <a:r>
              <a:rPr lang="en-US" b="1" u="sng" dirty="0" smtClean="0"/>
              <a:t>spoken</a:t>
            </a:r>
            <a:r>
              <a:rPr lang="en-US" u="sng" dirty="0" smtClean="0"/>
              <a:t> </a:t>
            </a:r>
            <a:r>
              <a:rPr lang="en-US" b="1" u="sng" dirty="0" smtClean="0"/>
              <a:t>by</a:t>
            </a:r>
            <a:r>
              <a:rPr lang="en-US" dirty="0" smtClean="0"/>
              <a:t> the </a:t>
            </a:r>
            <a:r>
              <a:rPr lang="en-US" dirty="0" err="1" smtClean="0"/>
              <a:t>laskan</a:t>
            </a:r>
            <a:r>
              <a:rPr lang="en-US" dirty="0" smtClean="0"/>
              <a:t> Eskimos </a:t>
            </a:r>
            <a:r>
              <a:rPr lang="en-US" b="1" u="sng" dirty="0" smtClean="0"/>
              <a:t>and</a:t>
            </a:r>
            <a:r>
              <a:rPr lang="en-US" dirty="0" smtClean="0"/>
              <a:t> the Inuit of north Canada are </a:t>
            </a:r>
            <a:r>
              <a:rPr lang="en-US" b="1" u="sng" dirty="0" smtClean="0"/>
              <a:t>such</a:t>
            </a:r>
            <a:r>
              <a:rPr lang="en-US" dirty="0" smtClean="0"/>
              <a:t> similar as to be mutually </a:t>
            </a:r>
            <a:r>
              <a:rPr lang="en-US" b="1" u="sng" dirty="0" smtClean="0"/>
              <a:t>intelligible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spoken by </a:t>
            </a:r>
          </a:p>
          <a:p>
            <a:pPr>
              <a:buNone/>
            </a:pPr>
            <a:r>
              <a:rPr lang="en-US" dirty="0" smtClean="0"/>
              <a:t>  B. and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such </a:t>
            </a:r>
          </a:p>
          <a:p>
            <a:pPr>
              <a:buNone/>
            </a:pPr>
            <a:r>
              <a:rPr lang="en-US" dirty="0" smtClean="0"/>
              <a:t>  D. intelligible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30. The </a:t>
            </a:r>
            <a:r>
              <a:rPr lang="en-US" b="1" u="sng" dirty="0" smtClean="0"/>
              <a:t>most aggressive</a:t>
            </a:r>
            <a:r>
              <a:rPr lang="en-US" b="1" dirty="0" smtClean="0"/>
              <a:t> </a:t>
            </a:r>
            <a:r>
              <a:rPr lang="en-US" b="1" u="sng" dirty="0" smtClean="0"/>
              <a:t> bees</a:t>
            </a:r>
            <a:r>
              <a:rPr lang="en-US" b="1" dirty="0" smtClean="0"/>
              <a:t> </a:t>
            </a:r>
            <a:r>
              <a:rPr lang="en-US" dirty="0" smtClean="0"/>
              <a:t>known, the African honeybee is </a:t>
            </a:r>
            <a:r>
              <a:rPr lang="en-US" b="1" u="sng" dirty="0" smtClean="0"/>
              <a:t>currently swarming </a:t>
            </a:r>
            <a:r>
              <a:rPr lang="en-US" b="1" dirty="0" smtClean="0"/>
              <a:t> </a:t>
            </a:r>
            <a:r>
              <a:rPr lang="en-US" b="1" u="sng" dirty="0" smtClean="0"/>
              <a:t>into</a:t>
            </a:r>
            <a:r>
              <a:rPr lang="en-US" b="1" dirty="0" smtClean="0"/>
              <a:t> </a:t>
            </a:r>
            <a:r>
              <a:rPr lang="en-US" dirty="0" smtClean="0"/>
              <a:t>North America.</a:t>
            </a:r>
          </a:p>
          <a:p>
            <a:pPr>
              <a:buNone/>
            </a:pPr>
            <a:r>
              <a:rPr lang="en-US" dirty="0" smtClean="0"/>
              <a:t>  A. most aggressive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bees </a:t>
            </a:r>
          </a:p>
          <a:p>
            <a:pPr>
              <a:buNone/>
            </a:pPr>
            <a:r>
              <a:rPr lang="en-US" dirty="0" smtClean="0"/>
              <a:t>  C. currently swarming </a:t>
            </a:r>
          </a:p>
          <a:p>
            <a:pPr>
              <a:buNone/>
            </a:pPr>
            <a:r>
              <a:rPr lang="en-US" dirty="0" smtClean="0"/>
              <a:t>  D. into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1. The manager </a:t>
            </a:r>
            <a:r>
              <a:rPr lang="en-US" b="1" u="sng" dirty="0" smtClean="0"/>
              <a:t>asked</a:t>
            </a:r>
            <a:r>
              <a:rPr lang="en-US" b="1" dirty="0" smtClean="0"/>
              <a:t> </a:t>
            </a:r>
            <a:r>
              <a:rPr lang="en-US" dirty="0" smtClean="0"/>
              <a:t>the secretary </a:t>
            </a:r>
            <a:r>
              <a:rPr lang="en-US" b="1" u="sng" dirty="0" smtClean="0"/>
              <a:t>if she</a:t>
            </a:r>
            <a:r>
              <a:rPr lang="en-US" b="1" dirty="0" smtClean="0"/>
              <a:t> </a:t>
            </a:r>
            <a:r>
              <a:rPr lang="en-US" dirty="0" smtClean="0"/>
              <a:t>had already </a:t>
            </a:r>
            <a:r>
              <a:rPr lang="en-US" b="1" u="sng" dirty="0" smtClean="0"/>
              <a:t>file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reports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asked </a:t>
            </a:r>
          </a:p>
          <a:p>
            <a:pPr>
              <a:buNone/>
            </a:pPr>
            <a:r>
              <a:rPr lang="en-US" dirty="0" smtClean="0"/>
              <a:t>  B. if she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file </a:t>
            </a:r>
          </a:p>
          <a:p>
            <a:pPr>
              <a:buNone/>
            </a:pPr>
            <a:r>
              <a:rPr lang="en-US" dirty="0" smtClean="0"/>
              <a:t>  D. reports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</a:t>
            </a:r>
            <a:r>
              <a:rPr lang="en-US" b="1" u="sng" dirty="0" smtClean="0"/>
              <a:t>Compared</a:t>
            </a:r>
            <a:r>
              <a:rPr lang="en-US" b="1" dirty="0" smtClean="0"/>
              <a:t> </a:t>
            </a:r>
            <a:r>
              <a:rPr lang="en-US" dirty="0" smtClean="0"/>
              <a:t>to</a:t>
            </a:r>
            <a:r>
              <a:rPr lang="en-US" b="1" dirty="0" smtClean="0"/>
              <a:t> </a:t>
            </a:r>
            <a:r>
              <a:rPr lang="en-US" b="1" u="sng" dirty="0" smtClean="0"/>
              <a:t>analog watches</a:t>
            </a:r>
            <a:r>
              <a:rPr lang="en-US" b="1" dirty="0" smtClean="0"/>
              <a:t>, </a:t>
            </a:r>
            <a:r>
              <a:rPr lang="en-US" b="1" u="sng" dirty="0" smtClean="0"/>
              <a:t>digital watches are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easiest</a:t>
            </a:r>
            <a:r>
              <a:rPr lang="en-US" b="1" dirty="0" smtClean="0"/>
              <a:t> </a:t>
            </a:r>
            <a:r>
              <a:rPr lang="en-US" dirty="0" smtClean="0"/>
              <a:t>to read. </a:t>
            </a:r>
          </a:p>
          <a:p>
            <a:pPr>
              <a:buNone/>
            </a:pPr>
            <a:r>
              <a:rPr lang="en-US" dirty="0" smtClean="0"/>
              <a:t>  A. Compared </a:t>
            </a:r>
          </a:p>
          <a:p>
            <a:pPr>
              <a:buNone/>
            </a:pPr>
            <a:r>
              <a:rPr lang="en-US" dirty="0" smtClean="0"/>
              <a:t>  B. analog watches </a:t>
            </a:r>
          </a:p>
          <a:p>
            <a:pPr>
              <a:buNone/>
            </a:pPr>
            <a:r>
              <a:rPr lang="en-US" dirty="0" smtClean="0"/>
              <a:t>  C. digital watches are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easiest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3. The </a:t>
            </a:r>
            <a:r>
              <a:rPr lang="en-US" b="1" dirty="0" smtClean="0"/>
              <a:t>9</a:t>
            </a:r>
            <a:r>
              <a:rPr lang="en-US" b="1" u="sng" dirty="0" smtClean="0"/>
              <a:t>2-minutes</a:t>
            </a:r>
            <a:r>
              <a:rPr lang="en-US" b="1" dirty="0" smtClean="0"/>
              <a:t> </a:t>
            </a:r>
            <a:r>
              <a:rPr lang="en-US" dirty="0" smtClean="0"/>
              <a:t>long</a:t>
            </a:r>
            <a:r>
              <a:rPr lang="en-US" b="1" dirty="0" smtClean="0"/>
              <a:t> </a:t>
            </a:r>
            <a:r>
              <a:rPr lang="en-US" b="1" u="sng" dirty="0" smtClean="0"/>
              <a:t>video tape</a:t>
            </a:r>
            <a:r>
              <a:rPr lang="en-US" b="1" dirty="0" smtClean="0"/>
              <a:t> </a:t>
            </a:r>
            <a:r>
              <a:rPr lang="en-US" b="1" u="sng" dirty="0" smtClean="0"/>
              <a:t> was</a:t>
            </a:r>
            <a:r>
              <a:rPr lang="en-US" b="1" dirty="0" smtClean="0"/>
              <a:t> </a:t>
            </a:r>
            <a:r>
              <a:rPr lang="en-US" b="1" u="sng" dirty="0" smtClean="0"/>
              <a:t>not suitable </a:t>
            </a:r>
            <a:r>
              <a:rPr lang="en-US" dirty="0" smtClean="0"/>
              <a:t>for the class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92-minutes </a:t>
            </a:r>
          </a:p>
          <a:p>
            <a:pPr>
              <a:buNone/>
            </a:pPr>
            <a:r>
              <a:rPr lang="en-US" dirty="0" smtClean="0"/>
              <a:t>  B. video tape </a:t>
            </a:r>
          </a:p>
          <a:p>
            <a:pPr>
              <a:buNone/>
            </a:pPr>
            <a:r>
              <a:rPr lang="en-US" dirty="0" smtClean="0"/>
              <a:t>  C. was </a:t>
            </a:r>
          </a:p>
          <a:p>
            <a:pPr>
              <a:buNone/>
            </a:pPr>
            <a:r>
              <a:rPr lang="en-US" dirty="0" smtClean="0"/>
              <a:t>  D. not suitable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Next week</a:t>
            </a:r>
            <a:r>
              <a:rPr lang="en-US" b="1" dirty="0" smtClean="0"/>
              <a:t> </a:t>
            </a:r>
            <a:r>
              <a:rPr lang="en-US" dirty="0" smtClean="0"/>
              <a:t>Mr. Smith </a:t>
            </a:r>
            <a:r>
              <a:rPr lang="en-US" b="1" u="sng" dirty="0" smtClean="0"/>
              <a:t>will go</a:t>
            </a:r>
            <a:r>
              <a:rPr lang="en-US" b="1" dirty="0" smtClean="0"/>
              <a:t> </a:t>
            </a:r>
            <a:r>
              <a:rPr lang="en-US" b="1" u="sng" dirty="0" smtClean="0"/>
              <a:t>back to</a:t>
            </a:r>
            <a:r>
              <a:rPr lang="en-US" b="1" dirty="0" smtClean="0"/>
              <a:t> </a:t>
            </a:r>
            <a:r>
              <a:rPr lang="en-US" b="1" u="sng" dirty="0" smtClean="0"/>
              <a:t>Korean</a:t>
            </a:r>
            <a:r>
              <a:rPr lang="en-US" b="1" dirty="0" smtClean="0"/>
              <a:t>  </a:t>
            </a:r>
            <a:r>
              <a:rPr lang="en-US" dirty="0" smtClean="0"/>
              <a:t>by airplane. </a:t>
            </a:r>
          </a:p>
          <a:p>
            <a:pPr>
              <a:buNone/>
            </a:pPr>
            <a:r>
              <a:rPr lang="en-US" dirty="0" smtClean="0"/>
              <a:t>  A. Next week </a:t>
            </a:r>
          </a:p>
          <a:p>
            <a:pPr>
              <a:buNone/>
            </a:pPr>
            <a:r>
              <a:rPr lang="en-US" dirty="0" smtClean="0"/>
              <a:t>  B. will go </a:t>
            </a:r>
          </a:p>
          <a:p>
            <a:pPr>
              <a:buNone/>
            </a:pPr>
            <a:r>
              <a:rPr lang="en-US" dirty="0" smtClean="0"/>
              <a:t>  C. back to </a:t>
            </a:r>
          </a:p>
          <a:p>
            <a:pPr>
              <a:buNone/>
            </a:pPr>
            <a:r>
              <a:rPr lang="en-US" dirty="0" smtClean="0"/>
              <a:t>  D. Korean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5. On the </a:t>
            </a:r>
            <a:r>
              <a:rPr lang="en-US" b="1" u="sng" dirty="0" smtClean="0"/>
              <a:t>labor union¹s agenda </a:t>
            </a:r>
            <a:r>
              <a:rPr lang="en-US" b="1" dirty="0" smtClean="0"/>
              <a:t>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an</a:t>
            </a:r>
            <a:r>
              <a:rPr lang="en-US" b="1" dirty="0" smtClean="0"/>
              <a:t> </a:t>
            </a:r>
            <a:r>
              <a:rPr lang="en-US" dirty="0" smtClean="0"/>
              <a:t>item</a:t>
            </a:r>
            <a:r>
              <a:rPr lang="en-US" b="1" dirty="0" smtClean="0"/>
              <a:t> </a:t>
            </a:r>
            <a:r>
              <a:rPr lang="en-US" b="1" u="sng" dirty="0" smtClean="0"/>
              <a:t>concerning the implementation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an</a:t>
            </a:r>
            <a:r>
              <a:rPr lang="en-US" b="1" dirty="0" smtClean="0"/>
              <a:t> </a:t>
            </a:r>
            <a:r>
              <a:rPr lang="en-US" dirty="0" smtClean="0"/>
              <a:t>employee uniforms. </a:t>
            </a:r>
          </a:p>
          <a:p>
            <a:pPr>
              <a:buNone/>
            </a:pPr>
            <a:r>
              <a:rPr lang="en-US" dirty="0" smtClean="0"/>
              <a:t>  A. labor union¹s agenda </a:t>
            </a:r>
          </a:p>
          <a:p>
            <a:pPr>
              <a:buNone/>
            </a:pPr>
            <a:r>
              <a:rPr lang="en-US" dirty="0" smtClean="0"/>
              <a:t>  B. is </a:t>
            </a:r>
          </a:p>
          <a:p>
            <a:pPr>
              <a:buNone/>
            </a:pPr>
            <a:r>
              <a:rPr lang="en-US" dirty="0" smtClean="0"/>
              <a:t>  C. concerning the implementation </a:t>
            </a:r>
          </a:p>
          <a:p>
            <a:pPr>
              <a:buNone/>
            </a:pPr>
            <a:r>
              <a:rPr lang="en-US" dirty="0" smtClean="0"/>
              <a:t>  D. an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6. It </a:t>
            </a:r>
            <a:r>
              <a:rPr lang="en-US" b="1" u="sng" dirty="0" smtClean="0"/>
              <a:t>was decided </a:t>
            </a:r>
            <a:r>
              <a:rPr lang="en-US" b="1" dirty="0" smtClean="0"/>
              <a:t> </a:t>
            </a:r>
            <a:r>
              <a:rPr lang="en-US" b="1" u="sng" dirty="0" smtClean="0"/>
              <a:t>by</a:t>
            </a:r>
            <a:r>
              <a:rPr lang="en-US" b="1" dirty="0" smtClean="0"/>
              <a:t> </a:t>
            </a:r>
            <a:r>
              <a:rPr lang="en-US" dirty="0" smtClean="0"/>
              <a:t>the class that we </a:t>
            </a:r>
            <a:r>
              <a:rPr lang="en-US" b="1" u="sng" dirty="0" smtClean="0"/>
              <a:t>will</a:t>
            </a:r>
            <a:r>
              <a:rPr lang="en-US" b="1" dirty="0" smtClean="0"/>
              <a:t> </a:t>
            </a:r>
            <a:r>
              <a:rPr lang="en-US" dirty="0" smtClean="0"/>
              <a:t>have the picnic </a:t>
            </a:r>
            <a:r>
              <a:rPr lang="en-US" b="1" u="sng" dirty="0" smtClean="0"/>
              <a:t>on the</a:t>
            </a:r>
            <a:r>
              <a:rPr lang="en-US" b="1" dirty="0" smtClean="0"/>
              <a:t> </a:t>
            </a:r>
            <a:r>
              <a:rPr lang="en-US" dirty="0" smtClean="0"/>
              <a:t>Sunday after the midterm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was decided </a:t>
            </a:r>
          </a:p>
          <a:p>
            <a:pPr>
              <a:buNone/>
            </a:pPr>
            <a:r>
              <a:rPr lang="en-US" dirty="0" smtClean="0"/>
              <a:t>  B. by </a:t>
            </a:r>
          </a:p>
          <a:p>
            <a:pPr>
              <a:buNone/>
            </a:pPr>
            <a:r>
              <a:rPr lang="en-US" dirty="0" smtClean="0"/>
              <a:t>  C. will </a:t>
            </a:r>
          </a:p>
          <a:p>
            <a:pPr>
              <a:buNone/>
            </a:pPr>
            <a:r>
              <a:rPr lang="en-US" dirty="0" smtClean="0"/>
              <a:t>  D. on the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Next week</a:t>
            </a:r>
            <a:r>
              <a:rPr lang="en-US" b="1" dirty="0" smtClean="0"/>
              <a:t> </a:t>
            </a:r>
            <a:r>
              <a:rPr lang="en-US" dirty="0" smtClean="0"/>
              <a:t>Mr. Smith </a:t>
            </a:r>
            <a:r>
              <a:rPr lang="en-US" b="1" u="sng" dirty="0" smtClean="0"/>
              <a:t>will go</a:t>
            </a:r>
            <a:r>
              <a:rPr lang="en-US" b="1" dirty="0" smtClean="0"/>
              <a:t> </a:t>
            </a:r>
            <a:r>
              <a:rPr lang="en-US" b="1" u="sng" dirty="0" smtClean="0"/>
              <a:t>back to</a:t>
            </a:r>
            <a:r>
              <a:rPr lang="en-US" b="1" dirty="0" smtClean="0"/>
              <a:t> </a:t>
            </a:r>
            <a:r>
              <a:rPr lang="en-US" b="1" u="sng" dirty="0" smtClean="0"/>
              <a:t>Korean</a:t>
            </a:r>
            <a:r>
              <a:rPr lang="en-US" b="1" dirty="0" smtClean="0"/>
              <a:t>  </a:t>
            </a:r>
            <a:r>
              <a:rPr lang="en-US" dirty="0" smtClean="0"/>
              <a:t>by airplane. </a:t>
            </a:r>
          </a:p>
          <a:p>
            <a:pPr>
              <a:buNone/>
            </a:pPr>
            <a:r>
              <a:rPr lang="en-US" dirty="0" smtClean="0"/>
              <a:t>  A. Next week </a:t>
            </a:r>
          </a:p>
          <a:p>
            <a:pPr>
              <a:buNone/>
            </a:pPr>
            <a:r>
              <a:rPr lang="en-US" dirty="0" smtClean="0"/>
              <a:t>  B. will go </a:t>
            </a:r>
          </a:p>
          <a:p>
            <a:pPr>
              <a:buNone/>
            </a:pPr>
            <a:r>
              <a:rPr lang="en-US" dirty="0" smtClean="0"/>
              <a:t>  C. back to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Korean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5. On the </a:t>
            </a:r>
            <a:r>
              <a:rPr lang="en-US" b="1" u="sng" dirty="0" smtClean="0"/>
              <a:t>labor union¹s agenda </a:t>
            </a:r>
            <a:r>
              <a:rPr lang="en-US" b="1" dirty="0" smtClean="0"/>
              <a:t>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an</a:t>
            </a:r>
            <a:r>
              <a:rPr lang="en-US" b="1" dirty="0" smtClean="0"/>
              <a:t> </a:t>
            </a:r>
            <a:r>
              <a:rPr lang="en-US" dirty="0" smtClean="0"/>
              <a:t>item</a:t>
            </a:r>
            <a:r>
              <a:rPr lang="en-US" b="1" dirty="0" smtClean="0"/>
              <a:t> </a:t>
            </a:r>
            <a:r>
              <a:rPr lang="en-US" b="1" u="sng" dirty="0" smtClean="0"/>
              <a:t>concerning the implementation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an</a:t>
            </a:r>
            <a:r>
              <a:rPr lang="en-US" b="1" dirty="0" smtClean="0"/>
              <a:t> </a:t>
            </a:r>
            <a:r>
              <a:rPr lang="en-US" dirty="0" smtClean="0"/>
              <a:t>employee uniforms. </a:t>
            </a:r>
          </a:p>
          <a:p>
            <a:pPr>
              <a:buNone/>
            </a:pPr>
            <a:r>
              <a:rPr lang="en-US" dirty="0" smtClean="0"/>
              <a:t>  A. labor union¹s agenda </a:t>
            </a:r>
          </a:p>
          <a:p>
            <a:pPr>
              <a:buNone/>
            </a:pPr>
            <a:r>
              <a:rPr lang="en-US" dirty="0" smtClean="0"/>
              <a:t>  B. is </a:t>
            </a:r>
          </a:p>
          <a:p>
            <a:pPr>
              <a:buNone/>
            </a:pPr>
            <a:r>
              <a:rPr lang="en-US" dirty="0" smtClean="0"/>
              <a:t>  C. concerning the implementation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an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6. It </a:t>
            </a:r>
            <a:r>
              <a:rPr lang="en-US" b="1" u="sng" dirty="0" smtClean="0"/>
              <a:t>was decided </a:t>
            </a:r>
            <a:r>
              <a:rPr lang="en-US" b="1" dirty="0" smtClean="0"/>
              <a:t> </a:t>
            </a:r>
            <a:r>
              <a:rPr lang="en-US" b="1" u="sng" dirty="0" smtClean="0"/>
              <a:t>by</a:t>
            </a:r>
            <a:r>
              <a:rPr lang="en-US" b="1" dirty="0" smtClean="0"/>
              <a:t> </a:t>
            </a:r>
            <a:r>
              <a:rPr lang="en-US" dirty="0" smtClean="0"/>
              <a:t>the class that we </a:t>
            </a:r>
            <a:r>
              <a:rPr lang="en-US" b="1" u="sng" dirty="0" smtClean="0"/>
              <a:t>will</a:t>
            </a:r>
            <a:r>
              <a:rPr lang="en-US" b="1" dirty="0" smtClean="0"/>
              <a:t> </a:t>
            </a:r>
            <a:r>
              <a:rPr lang="en-US" dirty="0" smtClean="0"/>
              <a:t>have the picnic </a:t>
            </a:r>
            <a:r>
              <a:rPr lang="en-US" b="1" u="sng" dirty="0" smtClean="0"/>
              <a:t>on the</a:t>
            </a:r>
            <a:r>
              <a:rPr lang="en-US" b="1" dirty="0" smtClean="0"/>
              <a:t> </a:t>
            </a:r>
            <a:r>
              <a:rPr lang="en-US" dirty="0" smtClean="0"/>
              <a:t>Sunday after the midterm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was decided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by </a:t>
            </a:r>
          </a:p>
          <a:p>
            <a:pPr>
              <a:buNone/>
            </a:pPr>
            <a:r>
              <a:rPr lang="en-US" dirty="0" smtClean="0"/>
              <a:t>  C. will </a:t>
            </a:r>
          </a:p>
          <a:p>
            <a:pPr>
              <a:buNone/>
            </a:pPr>
            <a:r>
              <a:rPr lang="en-US" dirty="0" smtClean="0"/>
              <a:t>  D. on the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7. </a:t>
            </a:r>
            <a:r>
              <a:rPr lang="en-US" b="1" u="sng" dirty="0" smtClean="0"/>
              <a:t>In the world</a:t>
            </a:r>
            <a:r>
              <a:rPr lang="en-US" b="1" dirty="0" smtClean="0"/>
              <a:t> </a:t>
            </a:r>
            <a:r>
              <a:rPr lang="en-US" dirty="0" smtClean="0"/>
              <a:t>today,</a:t>
            </a:r>
            <a:r>
              <a:rPr lang="en-US" b="1" dirty="0" smtClean="0"/>
              <a:t> </a:t>
            </a:r>
            <a:r>
              <a:rPr lang="en-US" b="1" u="sng" dirty="0" smtClean="0"/>
              <a:t>many</a:t>
            </a:r>
            <a:r>
              <a:rPr lang="en-US" b="1" dirty="0" smtClean="0"/>
              <a:t> </a:t>
            </a:r>
            <a:r>
              <a:rPr lang="en-US" dirty="0" smtClean="0"/>
              <a:t>people</a:t>
            </a:r>
            <a:r>
              <a:rPr lang="en-US" b="1" dirty="0" smtClean="0"/>
              <a:t> </a:t>
            </a:r>
            <a:r>
              <a:rPr lang="en-US" b="1" u="sng" dirty="0" smtClean="0"/>
              <a:t>need seeking </a:t>
            </a:r>
            <a:r>
              <a:rPr lang="en-US" dirty="0" smtClean="0"/>
              <a:t>psychological</a:t>
            </a:r>
            <a:r>
              <a:rPr lang="en-US" b="1" dirty="0" smtClean="0"/>
              <a:t> </a:t>
            </a:r>
            <a:r>
              <a:rPr lang="en-US" b="1" u="sng" dirty="0" smtClean="0"/>
              <a:t>counseling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In the world </a:t>
            </a:r>
          </a:p>
          <a:p>
            <a:pPr>
              <a:buNone/>
            </a:pPr>
            <a:r>
              <a:rPr lang="en-US" dirty="0" smtClean="0"/>
              <a:t>  B. many </a:t>
            </a:r>
          </a:p>
          <a:p>
            <a:pPr>
              <a:buNone/>
            </a:pPr>
            <a:r>
              <a:rPr lang="en-US" dirty="0" smtClean="0"/>
              <a:t>  C. need seeking </a:t>
            </a:r>
          </a:p>
          <a:p>
            <a:pPr>
              <a:buNone/>
            </a:pPr>
            <a:r>
              <a:rPr lang="en-US" dirty="0" smtClean="0"/>
              <a:t>  D. counseling.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8. The </a:t>
            </a:r>
            <a:r>
              <a:rPr lang="en-US" b="1" u="sng" dirty="0" smtClean="0"/>
              <a:t>attended</a:t>
            </a:r>
            <a:r>
              <a:rPr lang="en-US" b="1" dirty="0" smtClean="0"/>
              <a:t> </a:t>
            </a:r>
            <a:r>
              <a:rPr lang="en-US" dirty="0" smtClean="0"/>
              <a:t>physician</a:t>
            </a:r>
            <a:r>
              <a:rPr lang="en-US" b="1" dirty="0" smtClean="0"/>
              <a:t> </a:t>
            </a:r>
            <a:r>
              <a:rPr lang="en-US" b="1" u="sng" dirty="0" smtClean="0"/>
              <a:t>pronounced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patient dead</a:t>
            </a:r>
            <a:r>
              <a:rPr lang="en-US" b="1" dirty="0" smtClean="0"/>
              <a:t> </a:t>
            </a:r>
            <a:r>
              <a:rPr lang="en-US" dirty="0" smtClean="0"/>
              <a:t>at precisely </a:t>
            </a:r>
            <a:r>
              <a:rPr lang="en-US" b="1" u="sng" dirty="0" smtClean="0"/>
              <a:t>midnight last night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attended </a:t>
            </a:r>
          </a:p>
          <a:p>
            <a:pPr>
              <a:buNone/>
            </a:pPr>
            <a:r>
              <a:rPr lang="en-US" dirty="0" smtClean="0"/>
              <a:t>  B. pronounced </a:t>
            </a:r>
          </a:p>
          <a:p>
            <a:pPr>
              <a:buNone/>
            </a:pPr>
            <a:r>
              <a:rPr lang="en-US" dirty="0" smtClean="0"/>
              <a:t>  C. patient dead </a:t>
            </a:r>
          </a:p>
          <a:p>
            <a:pPr>
              <a:buNone/>
            </a:pPr>
            <a:r>
              <a:rPr lang="en-US" dirty="0" smtClean="0"/>
              <a:t>  D. midnight last night.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9. The teachers, </a:t>
            </a:r>
            <a:r>
              <a:rPr lang="en-US" b="1" u="sng" dirty="0" smtClean="0"/>
              <a:t>who</a:t>
            </a:r>
            <a:r>
              <a:rPr lang="en-US" b="1" dirty="0" smtClean="0"/>
              <a:t> </a:t>
            </a:r>
            <a:r>
              <a:rPr lang="en-US" dirty="0" smtClean="0"/>
              <a:t>gave the students </a:t>
            </a:r>
            <a:r>
              <a:rPr lang="en-US" b="1" u="sng" dirty="0" smtClean="0"/>
              <a:t>an unreasonably </a:t>
            </a:r>
            <a:r>
              <a:rPr lang="en-US" dirty="0" smtClean="0"/>
              <a:t>difficult</a:t>
            </a:r>
            <a:r>
              <a:rPr lang="en-US" b="1" dirty="0" smtClean="0"/>
              <a:t> </a:t>
            </a:r>
            <a:r>
              <a:rPr lang="en-US" dirty="0" smtClean="0"/>
              <a:t>test,</a:t>
            </a:r>
            <a:r>
              <a:rPr lang="en-US" b="1" dirty="0" smtClean="0"/>
              <a:t>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b="1" u="sng" dirty="0" smtClean="0"/>
              <a:t>considered</a:t>
            </a:r>
            <a:r>
              <a:rPr lang="en-US" b="1" dirty="0" smtClean="0"/>
              <a:t> </a:t>
            </a:r>
            <a:r>
              <a:rPr lang="en-US" dirty="0" smtClean="0"/>
              <a:t>unfair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who </a:t>
            </a:r>
          </a:p>
          <a:p>
            <a:pPr>
              <a:buNone/>
            </a:pPr>
            <a:r>
              <a:rPr lang="en-US" dirty="0" smtClean="0"/>
              <a:t>  B. an unreasonably </a:t>
            </a:r>
          </a:p>
          <a:p>
            <a:pPr>
              <a:buNone/>
            </a:pPr>
            <a:r>
              <a:rPr lang="en-US" dirty="0" smtClean="0"/>
              <a:t>  C. is </a:t>
            </a:r>
          </a:p>
          <a:p>
            <a:pPr>
              <a:buNone/>
            </a:pPr>
            <a:r>
              <a:rPr lang="en-US" dirty="0" smtClean="0"/>
              <a:t>  D. considered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7. </a:t>
            </a:r>
            <a:r>
              <a:rPr lang="en-US" b="1" u="sng" dirty="0" smtClean="0"/>
              <a:t>In the world</a:t>
            </a:r>
            <a:r>
              <a:rPr lang="en-US" b="1" dirty="0" smtClean="0"/>
              <a:t> </a:t>
            </a:r>
            <a:r>
              <a:rPr lang="en-US" dirty="0" smtClean="0"/>
              <a:t>today,</a:t>
            </a:r>
            <a:r>
              <a:rPr lang="en-US" b="1" dirty="0" smtClean="0"/>
              <a:t> </a:t>
            </a:r>
            <a:r>
              <a:rPr lang="en-US" b="1" u="sng" dirty="0" smtClean="0"/>
              <a:t>many</a:t>
            </a:r>
            <a:r>
              <a:rPr lang="en-US" b="1" dirty="0" smtClean="0"/>
              <a:t> </a:t>
            </a:r>
            <a:r>
              <a:rPr lang="en-US" dirty="0" smtClean="0"/>
              <a:t>people</a:t>
            </a:r>
            <a:r>
              <a:rPr lang="en-US" b="1" dirty="0" smtClean="0"/>
              <a:t> </a:t>
            </a:r>
            <a:r>
              <a:rPr lang="en-US" b="1" u="sng" dirty="0" smtClean="0"/>
              <a:t>need seeking </a:t>
            </a:r>
            <a:r>
              <a:rPr lang="en-US" dirty="0" smtClean="0"/>
              <a:t>psychological</a:t>
            </a:r>
            <a:r>
              <a:rPr lang="en-US" b="1" dirty="0" smtClean="0"/>
              <a:t> </a:t>
            </a:r>
            <a:r>
              <a:rPr lang="en-US" b="1" u="sng" dirty="0" smtClean="0"/>
              <a:t>counseling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In the world </a:t>
            </a:r>
          </a:p>
          <a:p>
            <a:pPr>
              <a:buNone/>
            </a:pPr>
            <a:r>
              <a:rPr lang="en-US" dirty="0" smtClean="0"/>
              <a:t>  B. many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need seeking </a:t>
            </a:r>
          </a:p>
          <a:p>
            <a:pPr>
              <a:buNone/>
            </a:pPr>
            <a:r>
              <a:rPr lang="en-US" dirty="0" smtClean="0"/>
              <a:t>  D. counseling.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8. The </a:t>
            </a:r>
            <a:r>
              <a:rPr lang="en-US" b="1" u="sng" dirty="0" smtClean="0"/>
              <a:t>attended</a:t>
            </a:r>
            <a:r>
              <a:rPr lang="en-US" b="1" dirty="0" smtClean="0"/>
              <a:t> </a:t>
            </a:r>
            <a:r>
              <a:rPr lang="en-US" dirty="0" smtClean="0"/>
              <a:t>physician</a:t>
            </a:r>
            <a:r>
              <a:rPr lang="en-US" b="1" dirty="0" smtClean="0"/>
              <a:t> </a:t>
            </a:r>
            <a:r>
              <a:rPr lang="en-US" b="1" u="sng" dirty="0" smtClean="0"/>
              <a:t>pronounced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u="sng" dirty="0" smtClean="0"/>
              <a:t>patient dead</a:t>
            </a:r>
            <a:r>
              <a:rPr lang="en-US" b="1" dirty="0" smtClean="0"/>
              <a:t> </a:t>
            </a:r>
            <a:r>
              <a:rPr lang="en-US" dirty="0" smtClean="0"/>
              <a:t>at precisely </a:t>
            </a:r>
            <a:r>
              <a:rPr lang="en-US" b="1" u="sng" dirty="0" smtClean="0"/>
              <a:t>midnight last night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attended </a:t>
            </a:r>
          </a:p>
          <a:p>
            <a:pPr>
              <a:buNone/>
            </a:pPr>
            <a:r>
              <a:rPr lang="en-US" dirty="0" smtClean="0"/>
              <a:t>  B. pronounced </a:t>
            </a:r>
          </a:p>
          <a:p>
            <a:pPr>
              <a:buNone/>
            </a:pPr>
            <a:r>
              <a:rPr lang="en-US" dirty="0" smtClean="0"/>
              <a:t>  C. patient dead </a:t>
            </a:r>
          </a:p>
          <a:p>
            <a:pPr>
              <a:buNone/>
            </a:pPr>
            <a:r>
              <a:rPr lang="en-US" dirty="0" smtClean="0"/>
              <a:t>  D. midnight last night.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9. The teachers, </a:t>
            </a:r>
            <a:r>
              <a:rPr lang="en-US" b="1" u="sng" dirty="0" smtClean="0"/>
              <a:t>who</a:t>
            </a:r>
            <a:r>
              <a:rPr lang="en-US" b="1" dirty="0" smtClean="0"/>
              <a:t> </a:t>
            </a:r>
            <a:r>
              <a:rPr lang="en-US" dirty="0" smtClean="0"/>
              <a:t>gave the students </a:t>
            </a:r>
            <a:r>
              <a:rPr lang="en-US" b="1" u="sng" dirty="0" smtClean="0"/>
              <a:t>an unreasonably </a:t>
            </a:r>
            <a:r>
              <a:rPr lang="en-US" dirty="0" smtClean="0"/>
              <a:t>difficult</a:t>
            </a:r>
            <a:r>
              <a:rPr lang="en-US" b="1" dirty="0" smtClean="0"/>
              <a:t> </a:t>
            </a:r>
            <a:r>
              <a:rPr lang="en-US" dirty="0" smtClean="0"/>
              <a:t>test,</a:t>
            </a:r>
            <a:r>
              <a:rPr lang="en-US" b="1" dirty="0" smtClean="0"/>
              <a:t>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b="1" u="sng" dirty="0" smtClean="0"/>
              <a:t>considered</a:t>
            </a:r>
            <a:r>
              <a:rPr lang="en-US" b="1" dirty="0" smtClean="0"/>
              <a:t> </a:t>
            </a:r>
            <a:r>
              <a:rPr lang="en-US" dirty="0" smtClean="0"/>
              <a:t>unfair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who </a:t>
            </a:r>
          </a:p>
          <a:p>
            <a:pPr>
              <a:buNone/>
            </a:pPr>
            <a:r>
              <a:rPr lang="en-US" dirty="0" smtClean="0"/>
              <a:t>  B. an unreasonably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is </a:t>
            </a:r>
          </a:p>
          <a:p>
            <a:pPr>
              <a:buNone/>
            </a:pPr>
            <a:r>
              <a:rPr lang="en-US" dirty="0" smtClean="0"/>
              <a:t>  D. considered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10. On the news yesterday, it </a:t>
            </a:r>
            <a:r>
              <a:rPr lang="en-US" b="1" u="sng" dirty="0" smtClean="0"/>
              <a:t>was reported</a:t>
            </a:r>
            <a:r>
              <a:rPr lang="en-US" b="1" dirty="0" smtClean="0"/>
              <a:t> 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b="1" u="sng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Gross National Product was </a:t>
            </a:r>
            <a:r>
              <a:rPr lang="en-US" b="1" u="sng" dirty="0" smtClean="0"/>
              <a:t>higher</a:t>
            </a:r>
            <a:r>
              <a:rPr lang="en-US" b="1" dirty="0" smtClean="0"/>
              <a:t> </a:t>
            </a:r>
            <a:r>
              <a:rPr lang="en-US" dirty="0" smtClean="0"/>
              <a:t>this</a:t>
            </a:r>
            <a:r>
              <a:rPr lang="en-US" b="1" dirty="0" smtClean="0"/>
              <a:t> </a:t>
            </a:r>
            <a:r>
              <a:rPr lang="en-US" dirty="0" smtClean="0"/>
              <a:t>quarter</a:t>
            </a:r>
            <a:r>
              <a:rPr lang="en-US" b="1" dirty="0" smtClean="0"/>
              <a:t> </a:t>
            </a:r>
            <a:r>
              <a:rPr lang="en-US" b="1" u="sng" dirty="0" smtClean="0"/>
              <a:t>than last quarter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was reported </a:t>
            </a:r>
          </a:p>
          <a:p>
            <a:pPr>
              <a:buNone/>
            </a:pPr>
            <a:r>
              <a:rPr lang="en-US" dirty="0" smtClean="0"/>
              <a:t>  B. a </a:t>
            </a:r>
          </a:p>
          <a:p>
            <a:pPr>
              <a:buNone/>
            </a:pPr>
            <a:r>
              <a:rPr lang="en-US" dirty="0" smtClean="0"/>
              <a:t>  C. higher </a:t>
            </a:r>
          </a:p>
          <a:p>
            <a:pPr>
              <a:buNone/>
            </a:pPr>
            <a:r>
              <a:rPr lang="en-US" dirty="0" smtClean="0"/>
              <a:t>   D. than last quarter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11. </a:t>
            </a:r>
            <a:r>
              <a:rPr lang="en-US" b="1" u="sng" dirty="0" smtClean="0"/>
              <a:t>Unlike</a:t>
            </a:r>
            <a:r>
              <a:rPr lang="en-US" b="1" dirty="0" smtClean="0"/>
              <a:t> </a:t>
            </a:r>
            <a:r>
              <a:rPr lang="en-US" dirty="0" smtClean="0"/>
              <a:t>his co-workers, Mr. Yamaguchi </a:t>
            </a:r>
            <a:r>
              <a:rPr lang="en-US" b="1" u="sng" dirty="0" smtClean="0"/>
              <a:t>always goes </a:t>
            </a:r>
            <a:r>
              <a:rPr lang="en-US" dirty="0" smtClean="0"/>
              <a:t>back</a:t>
            </a:r>
            <a:r>
              <a:rPr lang="en-US" b="1" dirty="0" smtClean="0"/>
              <a:t> </a:t>
            </a:r>
            <a:r>
              <a:rPr lang="en-US" b="1" u="sng" dirty="0" smtClean="0"/>
              <a:t>to home</a:t>
            </a:r>
            <a:r>
              <a:rPr lang="en-US" b="1" dirty="0" smtClean="0"/>
              <a:t> </a:t>
            </a:r>
            <a:r>
              <a:rPr lang="en-US" dirty="0" smtClean="0"/>
              <a:t>right</a:t>
            </a:r>
            <a:r>
              <a:rPr lang="en-US" b="1" dirty="0" smtClean="0"/>
              <a:t> </a:t>
            </a:r>
            <a:r>
              <a:rPr lang="en-US" b="1" u="sng" dirty="0" smtClean="0"/>
              <a:t>after work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Unlike </a:t>
            </a:r>
          </a:p>
          <a:p>
            <a:pPr>
              <a:buNone/>
            </a:pPr>
            <a:r>
              <a:rPr lang="en-US" dirty="0" smtClean="0"/>
              <a:t>  B. always goes </a:t>
            </a:r>
          </a:p>
          <a:p>
            <a:pPr>
              <a:buNone/>
            </a:pPr>
            <a:r>
              <a:rPr lang="en-US" dirty="0" smtClean="0"/>
              <a:t>  C. to home </a:t>
            </a:r>
          </a:p>
          <a:p>
            <a:pPr>
              <a:buNone/>
            </a:pPr>
            <a:r>
              <a:rPr lang="en-US" dirty="0" smtClean="0"/>
              <a:t>  D. after work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12. Although </a:t>
            </a:r>
            <a:r>
              <a:rPr lang="en-US" b="1" u="sng" dirty="0" smtClean="0"/>
              <a:t>chemistry and statistics</a:t>
            </a:r>
            <a:r>
              <a:rPr lang="en-US" b="1" dirty="0" smtClean="0"/>
              <a:t>  </a:t>
            </a:r>
            <a:r>
              <a:rPr lang="en-US" b="1" u="sng" dirty="0" smtClean="0"/>
              <a:t>were among</a:t>
            </a:r>
            <a:r>
              <a:rPr lang="en-US" b="1" dirty="0" smtClean="0"/>
              <a:t> </a:t>
            </a:r>
            <a:r>
              <a:rPr lang="en-US" dirty="0" smtClean="0"/>
              <a:t>my favorite subjects in college, physics</a:t>
            </a:r>
            <a:r>
              <a:rPr lang="en-US" b="1" dirty="0" smtClean="0"/>
              <a:t> </a:t>
            </a:r>
            <a:r>
              <a:rPr lang="en-US" b="1" u="sng" dirty="0" smtClean="0"/>
              <a:t>were</a:t>
            </a:r>
            <a:r>
              <a:rPr lang="en-US" b="1" dirty="0" smtClean="0"/>
              <a:t> </a:t>
            </a:r>
            <a:r>
              <a:rPr lang="en-US" dirty="0" smtClean="0"/>
              <a:t>my</a:t>
            </a:r>
            <a:r>
              <a:rPr lang="en-US" b="1" dirty="0" smtClean="0"/>
              <a:t> </a:t>
            </a:r>
            <a:r>
              <a:rPr lang="en-US" b="1" u="sng" dirty="0" smtClean="0"/>
              <a:t>least favorite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chemistry and statistics </a:t>
            </a:r>
          </a:p>
          <a:p>
            <a:pPr>
              <a:buNone/>
            </a:pPr>
            <a:r>
              <a:rPr lang="en-US" dirty="0" smtClean="0"/>
              <a:t>  B. were among </a:t>
            </a:r>
          </a:p>
          <a:p>
            <a:pPr>
              <a:buNone/>
            </a:pPr>
            <a:r>
              <a:rPr lang="en-US" dirty="0" smtClean="0"/>
              <a:t>  C. were </a:t>
            </a:r>
          </a:p>
          <a:p>
            <a:pPr>
              <a:buNone/>
            </a:pPr>
            <a:r>
              <a:rPr lang="en-US" dirty="0" smtClean="0"/>
              <a:t>  D. least favorite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10. On the news yesterday, it </a:t>
            </a:r>
            <a:r>
              <a:rPr lang="en-US" b="1" u="sng" dirty="0" smtClean="0"/>
              <a:t>was reported</a:t>
            </a:r>
            <a:r>
              <a:rPr lang="en-US" b="1" dirty="0" smtClean="0"/>
              <a:t> 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b="1" u="sng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Gross National Product was </a:t>
            </a:r>
            <a:r>
              <a:rPr lang="en-US" b="1" u="sng" dirty="0" smtClean="0"/>
              <a:t>higher</a:t>
            </a:r>
            <a:r>
              <a:rPr lang="en-US" b="1" dirty="0" smtClean="0"/>
              <a:t> </a:t>
            </a:r>
            <a:r>
              <a:rPr lang="en-US" dirty="0" smtClean="0"/>
              <a:t>this</a:t>
            </a:r>
            <a:r>
              <a:rPr lang="en-US" b="1" dirty="0" smtClean="0"/>
              <a:t> </a:t>
            </a:r>
            <a:r>
              <a:rPr lang="en-US" dirty="0" smtClean="0"/>
              <a:t>quarter</a:t>
            </a:r>
            <a:r>
              <a:rPr lang="en-US" b="1" dirty="0" smtClean="0"/>
              <a:t> </a:t>
            </a:r>
            <a:r>
              <a:rPr lang="en-US" b="1" u="sng" dirty="0" smtClean="0"/>
              <a:t>than last quarter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was reported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a </a:t>
            </a:r>
          </a:p>
          <a:p>
            <a:pPr>
              <a:buNone/>
            </a:pPr>
            <a:r>
              <a:rPr lang="en-US" dirty="0" smtClean="0"/>
              <a:t>  C. higher </a:t>
            </a:r>
          </a:p>
          <a:p>
            <a:pPr>
              <a:buNone/>
            </a:pPr>
            <a:r>
              <a:rPr lang="en-US" dirty="0" smtClean="0"/>
              <a:t>   D. than last quarter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11. </a:t>
            </a:r>
            <a:r>
              <a:rPr lang="en-US" b="1" u="sng" dirty="0" smtClean="0"/>
              <a:t>Unlike</a:t>
            </a:r>
            <a:r>
              <a:rPr lang="en-US" b="1" dirty="0" smtClean="0"/>
              <a:t> </a:t>
            </a:r>
            <a:r>
              <a:rPr lang="en-US" dirty="0" smtClean="0"/>
              <a:t>his co-workers, Mr. Yamaguchi </a:t>
            </a:r>
            <a:r>
              <a:rPr lang="en-US" b="1" u="sng" dirty="0" smtClean="0"/>
              <a:t>always goes </a:t>
            </a:r>
            <a:r>
              <a:rPr lang="en-US" dirty="0" smtClean="0"/>
              <a:t>back</a:t>
            </a:r>
            <a:r>
              <a:rPr lang="en-US" b="1" dirty="0" smtClean="0"/>
              <a:t> </a:t>
            </a:r>
            <a:r>
              <a:rPr lang="en-US" b="1" u="sng" dirty="0" smtClean="0"/>
              <a:t>to home</a:t>
            </a:r>
            <a:r>
              <a:rPr lang="en-US" b="1" dirty="0" smtClean="0"/>
              <a:t> </a:t>
            </a:r>
            <a:r>
              <a:rPr lang="en-US" dirty="0" smtClean="0"/>
              <a:t>right</a:t>
            </a:r>
            <a:r>
              <a:rPr lang="en-US" b="1" dirty="0" smtClean="0"/>
              <a:t> </a:t>
            </a:r>
            <a:r>
              <a:rPr lang="en-US" b="1" u="sng" dirty="0" smtClean="0"/>
              <a:t>after work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Unlike </a:t>
            </a:r>
          </a:p>
          <a:p>
            <a:pPr>
              <a:buNone/>
            </a:pPr>
            <a:r>
              <a:rPr lang="en-US" dirty="0" smtClean="0"/>
              <a:t>  B. always goes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to home </a:t>
            </a:r>
          </a:p>
          <a:p>
            <a:pPr>
              <a:buNone/>
            </a:pPr>
            <a:r>
              <a:rPr lang="en-US" dirty="0" smtClean="0"/>
              <a:t>  D. after work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12. Although </a:t>
            </a:r>
            <a:r>
              <a:rPr lang="en-US" b="1" u="sng" dirty="0" smtClean="0"/>
              <a:t>chemistry and statistics</a:t>
            </a:r>
            <a:r>
              <a:rPr lang="en-US" b="1" dirty="0" smtClean="0"/>
              <a:t>  </a:t>
            </a:r>
            <a:r>
              <a:rPr lang="en-US" b="1" u="sng" dirty="0" smtClean="0"/>
              <a:t>were among</a:t>
            </a:r>
            <a:r>
              <a:rPr lang="en-US" b="1" dirty="0" smtClean="0"/>
              <a:t> </a:t>
            </a:r>
            <a:r>
              <a:rPr lang="en-US" dirty="0" smtClean="0"/>
              <a:t>my favorite subjects in college, physics</a:t>
            </a:r>
            <a:r>
              <a:rPr lang="en-US" b="1" dirty="0" smtClean="0"/>
              <a:t> </a:t>
            </a:r>
            <a:r>
              <a:rPr lang="en-US" b="1" u="sng" dirty="0" smtClean="0"/>
              <a:t>were</a:t>
            </a:r>
            <a:r>
              <a:rPr lang="en-US" b="1" dirty="0" smtClean="0"/>
              <a:t> </a:t>
            </a:r>
            <a:r>
              <a:rPr lang="en-US" dirty="0" smtClean="0"/>
              <a:t>my</a:t>
            </a:r>
            <a:r>
              <a:rPr lang="en-US" b="1" dirty="0" smtClean="0"/>
              <a:t> </a:t>
            </a:r>
            <a:r>
              <a:rPr lang="en-US" b="1" u="sng" dirty="0" smtClean="0"/>
              <a:t>least favorite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dirty="0" smtClean="0"/>
              <a:t>  A. chemistry and statistics </a:t>
            </a:r>
          </a:p>
          <a:p>
            <a:pPr>
              <a:buNone/>
            </a:pPr>
            <a:r>
              <a:rPr lang="en-US" dirty="0" smtClean="0"/>
              <a:t>  B. were among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were </a:t>
            </a:r>
          </a:p>
          <a:p>
            <a:pPr>
              <a:buNone/>
            </a:pPr>
            <a:r>
              <a:rPr lang="en-US" dirty="0" smtClean="0"/>
              <a:t>  D. least favorite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2431</Words>
  <Application>Microsoft Office PowerPoint</Application>
  <PresentationFormat>On-screen Show (4:3)</PresentationFormat>
  <Paragraphs>391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26</cp:revision>
  <dcterms:created xsi:type="dcterms:W3CDTF">2006-08-16T00:00:00Z</dcterms:created>
  <dcterms:modified xsi:type="dcterms:W3CDTF">2015-04-07T14:55:57Z</dcterms:modified>
</cp:coreProperties>
</file>