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6" r:id="rId2"/>
    <p:sldId id="257" r:id="rId3"/>
    <p:sldId id="307" r:id="rId4"/>
    <p:sldId id="258" r:id="rId5"/>
    <p:sldId id="308" r:id="rId6"/>
    <p:sldId id="259" r:id="rId7"/>
    <p:sldId id="309" r:id="rId8"/>
    <p:sldId id="260" r:id="rId9"/>
    <p:sldId id="310" r:id="rId10"/>
    <p:sldId id="261" r:id="rId11"/>
    <p:sldId id="311" r:id="rId12"/>
    <p:sldId id="262" r:id="rId13"/>
    <p:sldId id="312" r:id="rId14"/>
    <p:sldId id="263" r:id="rId15"/>
    <p:sldId id="313" r:id="rId16"/>
    <p:sldId id="264" r:id="rId17"/>
    <p:sldId id="314" r:id="rId18"/>
    <p:sldId id="265" r:id="rId19"/>
    <p:sldId id="315" r:id="rId20"/>
    <p:sldId id="266" r:id="rId21"/>
    <p:sldId id="316" r:id="rId22"/>
    <p:sldId id="267" r:id="rId23"/>
    <p:sldId id="317" r:id="rId24"/>
    <p:sldId id="268" r:id="rId25"/>
    <p:sldId id="318" r:id="rId26"/>
    <p:sldId id="269" r:id="rId27"/>
    <p:sldId id="319" r:id="rId28"/>
    <p:sldId id="270" r:id="rId29"/>
    <p:sldId id="320" r:id="rId30"/>
    <p:sldId id="271" r:id="rId31"/>
    <p:sldId id="321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90600"/>
            <a:ext cx="9144000" cy="51816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22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43032"/>
            <a:ext cx="8521730" cy="34861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9. </a:t>
            </a:r>
            <a:r>
              <a:rPr lang="en-US" b="1" u="sng" dirty="0" smtClean="0"/>
              <a:t>Many</a:t>
            </a:r>
            <a:r>
              <a:rPr lang="en-US" b="1" dirty="0" smtClean="0"/>
              <a:t> </a:t>
            </a:r>
            <a:r>
              <a:rPr lang="en-US" dirty="0" smtClean="0"/>
              <a:t>of the famous</a:t>
            </a:r>
            <a:r>
              <a:rPr lang="en-US" b="1" dirty="0" smtClean="0"/>
              <a:t> </a:t>
            </a:r>
            <a:r>
              <a:rPr lang="en-US" b="1" u="sng" dirty="0" smtClean="0"/>
              <a:t>advertising</a:t>
            </a:r>
            <a:r>
              <a:rPr lang="en-US" b="1" dirty="0" smtClean="0"/>
              <a:t> </a:t>
            </a:r>
            <a:r>
              <a:rPr lang="en-US" dirty="0" smtClean="0"/>
              <a:t>offices are</a:t>
            </a:r>
            <a:r>
              <a:rPr lang="en-US" b="1" dirty="0" smtClean="0"/>
              <a:t> </a:t>
            </a:r>
            <a:r>
              <a:rPr lang="en-US" b="1" u="sng" dirty="0" smtClean="0"/>
              <a:t>located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Madison Avenue.</a:t>
            </a:r>
          </a:p>
          <a:p>
            <a:pPr>
              <a:buNone/>
            </a:pPr>
            <a:r>
              <a:rPr lang="en-US" dirty="0" smtClean="0"/>
              <a:t>    A. Many  </a:t>
            </a:r>
            <a:br>
              <a:rPr lang="en-US" dirty="0" smtClean="0"/>
            </a:br>
            <a:r>
              <a:rPr lang="en-US" dirty="0" smtClean="0"/>
              <a:t> B. advertising  </a:t>
            </a:r>
            <a:br>
              <a:rPr lang="en-US" dirty="0" smtClean="0"/>
            </a:br>
            <a:r>
              <a:rPr lang="en-US" dirty="0" smtClean="0"/>
              <a:t> C. located  </a:t>
            </a:r>
            <a:br>
              <a:rPr lang="en-US" dirty="0" smtClean="0"/>
            </a:br>
            <a:r>
              <a:rPr lang="en-US" dirty="0" smtClean="0"/>
              <a:t> D. in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When he took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ticket out of </a:t>
            </a:r>
            <a:r>
              <a:rPr lang="en-US" b="1" u="sng" dirty="0" smtClean="0"/>
              <a:t>from his pocket</a:t>
            </a:r>
            <a:r>
              <a:rPr lang="en-US" dirty="0" smtClean="0"/>
              <a:t>, a hundred dollar bill fell </a:t>
            </a:r>
            <a:r>
              <a:rPr lang="en-US" b="1" u="sng" dirty="0" smtClean="0"/>
              <a:t>to</a:t>
            </a:r>
            <a:r>
              <a:rPr lang="en-US" dirty="0" smtClean="0"/>
              <a:t> the floor</a:t>
            </a:r>
            <a:r>
              <a:rPr lang="en-US" b="1" dirty="0" smtClean="0"/>
              <a:t> </a:t>
            </a:r>
            <a:r>
              <a:rPr lang="en-US" b="1" u="sng" dirty="0" smtClean="0"/>
              <a:t>without</a:t>
            </a:r>
            <a:r>
              <a:rPr lang="en-US" b="1" dirty="0" smtClean="0"/>
              <a:t> </a:t>
            </a:r>
            <a:r>
              <a:rPr lang="en-US" dirty="0" smtClean="0"/>
              <a:t>his noticing it.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from his pocket  </a:t>
            </a:r>
            <a:br>
              <a:rPr lang="en-US" dirty="0" smtClean="0"/>
            </a:br>
            <a:r>
              <a:rPr lang="en-US" dirty="0" smtClean="0"/>
              <a:t> C. to  </a:t>
            </a:r>
            <a:br>
              <a:rPr lang="en-US" dirty="0" smtClean="0"/>
            </a:br>
            <a:r>
              <a:rPr lang="en-US" dirty="0" smtClean="0"/>
              <a:t> D. without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7909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9. </a:t>
            </a:r>
            <a:r>
              <a:rPr lang="en-US" b="1" u="sng" dirty="0" smtClean="0"/>
              <a:t>Many</a:t>
            </a:r>
            <a:r>
              <a:rPr lang="en-US" b="1" dirty="0" smtClean="0"/>
              <a:t> </a:t>
            </a:r>
            <a:r>
              <a:rPr lang="en-US" dirty="0" smtClean="0"/>
              <a:t>of the famous</a:t>
            </a:r>
            <a:r>
              <a:rPr lang="en-US" b="1" dirty="0" smtClean="0"/>
              <a:t> </a:t>
            </a:r>
            <a:r>
              <a:rPr lang="en-US" b="1" u="sng" dirty="0" smtClean="0"/>
              <a:t>advertising</a:t>
            </a:r>
            <a:r>
              <a:rPr lang="en-US" b="1" dirty="0" smtClean="0"/>
              <a:t> </a:t>
            </a:r>
            <a:r>
              <a:rPr lang="en-US" dirty="0" smtClean="0"/>
              <a:t>offices are</a:t>
            </a:r>
            <a:r>
              <a:rPr lang="en-US" b="1" dirty="0" smtClean="0"/>
              <a:t> </a:t>
            </a:r>
            <a:r>
              <a:rPr lang="en-US" b="1" u="sng" dirty="0" smtClean="0"/>
              <a:t>located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Madison Avenue.</a:t>
            </a:r>
          </a:p>
          <a:p>
            <a:pPr>
              <a:buNone/>
            </a:pPr>
            <a:r>
              <a:rPr lang="en-US" dirty="0" smtClean="0"/>
              <a:t>    A. Many  </a:t>
            </a:r>
            <a:br>
              <a:rPr lang="en-US" dirty="0" smtClean="0"/>
            </a:br>
            <a:r>
              <a:rPr lang="en-US" dirty="0" smtClean="0"/>
              <a:t> B. advertising  </a:t>
            </a:r>
            <a:br>
              <a:rPr lang="en-US" dirty="0" smtClean="0"/>
            </a:br>
            <a:r>
              <a:rPr lang="en-US" dirty="0" smtClean="0"/>
              <a:t> C. located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 </a:t>
            </a:r>
            <a:r>
              <a:rPr lang="en-US" dirty="0" smtClean="0"/>
              <a:t>in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When he took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ticket out of </a:t>
            </a:r>
            <a:r>
              <a:rPr lang="en-US" b="1" u="sng" dirty="0" smtClean="0"/>
              <a:t>from his pocket</a:t>
            </a:r>
            <a:r>
              <a:rPr lang="en-US" dirty="0" smtClean="0"/>
              <a:t>, a hundred dollar bill fell </a:t>
            </a:r>
            <a:r>
              <a:rPr lang="en-US" b="1" u="sng" dirty="0" smtClean="0"/>
              <a:t>to</a:t>
            </a:r>
            <a:r>
              <a:rPr lang="en-US" dirty="0" smtClean="0"/>
              <a:t> the floor</a:t>
            </a:r>
            <a:r>
              <a:rPr lang="en-US" b="1" dirty="0" smtClean="0"/>
              <a:t> </a:t>
            </a:r>
            <a:r>
              <a:rPr lang="en-US" b="1" u="sng" dirty="0" smtClean="0"/>
              <a:t>without</a:t>
            </a:r>
            <a:r>
              <a:rPr lang="en-US" b="1" dirty="0" smtClean="0"/>
              <a:t> </a:t>
            </a:r>
            <a:r>
              <a:rPr lang="en-US" dirty="0" smtClean="0"/>
              <a:t>his noticing it.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from his pocket  </a:t>
            </a:r>
            <a:br>
              <a:rPr lang="en-US" dirty="0" smtClean="0"/>
            </a:br>
            <a:r>
              <a:rPr lang="en-US" dirty="0" smtClean="0"/>
              <a:t> C. to  </a:t>
            </a:r>
            <a:br>
              <a:rPr lang="en-US" dirty="0" smtClean="0"/>
            </a:br>
            <a:r>
              <a:rPr lang="en-US" dirty="0" smtClean="0"/>
              <a:t> D. without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5623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11. Each</a:t>
            </a:r>
            <a:r>
              <a:rPr lang="en-US" b="1" dirty="0" smtClean="0"/>
              <a:t> </a:t>
            </a:r>
            <a:r>
              <a:rPr lang="en-US" b="1" u="sng" dirty="0" smtClean="0"/>
              <a:t>of the</a:t>
            </a:r>
            <a:r>
              <a:rPr lang="en-US" b="1" dirty="0" smtClean="0"/>
              <a:t> </a:t>
            </a:r>
            <a:r>
              <a:rPr lang="en-US" dirty="0" smtClean="0"/>
              <a:t>nurses</a:t>
            </a:r>
            <a:r>
              <a:rPr lang="en-US" b="1" dirty="0" smtClean="0"/>
              <a:t> </a:t>
            </a:r>
            <a:r>
              <a:rPr lang="en-US" b="1" u="sng" dirty="0" smtClean="0"/>
              <a:t>report</a:t>
            </a:r>
            <a:r>
              <a:rPr lang="en-US" b="1" dirty="0" smtClean="0"/>
              <a:t> </a:t>
            </a:r>
            <a:r>
              <a:rPr lang="en-US" dirty="0" smtClean="0"/>
              <a:t>to the operating room when</a:t>
            </a:r>
            <a:r>
              <a:rPr lang="en-US" b="1" dirty="0" smtClean="0"/>
              <a:t> </a:t>
            </a:r>
            <a:r>
              <a:rPr lang="en-US" b="1" u="sng" dirty="0" smtClean="0"/>
              <a:t>his or her name is called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of the  </a:t>
            </a:r>
            <a:br>
              <a:rPr lang="en-US" dirty="0" smtClean="0"/>
            </a:br>
            <a:r>
              <a:rPr lang="en-US" dirty="0" smtClean="0"/>
              <a:t> B. report </a:t>
            </a:r>
            <a:r>
              <a:rPr lang="en-US" b="1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C. his or her name  </a:t>
            </a:r>
            <a:br>
              <a:rPr lang="en-US" dirty="0" smtClean="0"/>
            </a:br>
            <a:r>
              <a:rPr lang="en-US" dirty="0" smtClean="0"/>
              <a:t> D. is called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blood from different individuals may</a:t>
            </a:r>
            <a:r>
              <a:rPr lang="en-US" b="1" dirty="0" smtClean="0"/>
              <a:t> </a:t>
            </a:r>
            <a:r>
              <a:rPr lang="en-US" b="1" u="sng" dirty="0" smtClean="0"/>
              <a:t>different</a:t>
            </a:r>
            <a:r>
              <a:rPr lang="en-US" b="1" dirty="0" smtClean="0"/>
              <a:t> </a:t>
            </a:r>
            <a:r>
              <a:rPr lang="en-US" dirty="0" smtClean="0"/>
              <a:t>in the type of antigen on the surface of the red cells and the type of antibody in the plasma, a dangerous reaction </a:t>
            </a:r>
            <a:r>
              <a:rPr lang="en-US" b="1" u="sng" dirty="0" smtClean="0"/>
              <a:t>can</a:t>
            </a:r>
            <a:r>
              <a:rPr lang="en-US" u="sng" dirty="0" smtClean="0"/>
              <a:t> </a:t>
            </a:r>
            <a:r>
              <a:rPr lang="en-US" b="1" u="sng" dirty="0" smtClean="0"/>
              <a:t>occur</a:t>
            </a:r>
            <a:r>
              <a:rPr lang="en-US" dirty="0" smtClean="0"/>
              <a:t> between the donor </a:t>
            </a:r>
            <a:r>
              <a:rPr lang="en-US" b="1" u="sng" dirty="0" smtClean="0"/>
              <a:t>and</a:t>
            </a:r>
            <a:r>
              <a:rPr lang="en-US" dirty="0" smtClean="0"/>
              <a:t> recipient in a blood transfusion.</a:t>
            </a:r>
          </a:p>
          <a:p>
            <a:pPr>
              <a:buNone/>
            </a:pPr>
            <a:r>
              <a:rPr lang="en-US" dirty="0" smtClean="0"/>
              <a:t>    A. Because  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> B. different  </a:t>
            </a:r>
            <a:br>
              <a:rPr lang="en-US" dirty="0" smtClean="0"/>
            </a:br>
            <a:r>
              <a:rPr lang="en-US" dirty="0" smtClean="0"/>
              <a:t> C. can occur  </a:t>
            </a:r>
            <a:br>
              <a:rPr lang="en-US" dirty="0" smtClean="0"/>
            </a:br>
            <a:r>
              <a:rPr lang="en-US" dirty="0" smtClean="0"/>
              <a:t> D. and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19232"/>
            <a:ext cx="8521730" cy="41719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11. Each</a:t>
            </a:r>
            <a:r>
              <a:rPr lang="en-US" b="1" dirty="0" smtClean="0"/>
              <a:t> </a:t>
            </a:r>
            <a:r>
              <a:rPr lang="en-US" b="1" u="sng" dirty="0" smtClean="0"/>
              <a:t>of the</a:t>
            </a:r>
            <a:r>
              <a:rPr lang="en-US" b="1" dirty="0" smtClean="0"/>
              <a:t> </a:t>
            </a:r>
            <a:r>
              <a:rPr lang="en-US" dirty="0" smtClean="0"/>
              <a:t>nurses</a:t>
            </a:r>
            <a:r>
              <a:rPr lang="en-US" b="1" dirty="0" smtClean="0"/>
              <a:t> </a:t>
            </a:r>
            <a:r>
              <a:rPr lang="en-US" b="1" u="sng" dirty="0" smtClean="0"/>
              <a:t>report</a:t>
            </a:r>
            <a:r>
              <a:rPr lang="en-US" b="1" dirty="0" smtClean="0"/>
              <a:t> </a:t>
            </a:r>
            <a:r>
              <a:rPr lang="en-US" dirty="0" smtClean="0"/>
              <a:t>to the operating room when</a:t>
            </a:r>
            <a:r>
              <a:rPr lang="en-US" b="1" dirty="0" smtClean="0"/>
              <a:t> </a:t>
            </a:r>
            <a:r>
              <a:rPr lang="en-US" b="1" u="sng" dirty="0" smtClean="0"/>
              <a:t>his or her name is called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of the  </a:t>
            </a:r>
            <a:br>
              <a:rPr lang="en-US" dirty="0" smtClean="0"/>
            </a:br>
            <a:r>
              <a:rPr lang="en-US" b="1" dirty="0" smtClean="0"/>
              <a:t> B</a:t>
            </a:r>
            <a:r>
              <a:rPr lang="en-US" dirty="0" smtClean="0"/>
              <a:t>. report  </a:t>
            </a:r>
            <a:br>
              <a:rPr lang="en-US" dirty="0" smtClean="0"/>
            </a:br>
            <a:r>
              <a:rPr lang="en-US" dirty="0" smtClean="0"/>
              <a:t> C. his or her name  </a:t>
            </a:r>
            <a:br>
              <a:rPr lang="en-US" dirty="0" smtClean="0"/>
            </a:br>
            <a:r>
              <a:rPr lang="en-US" dirty="0" smtClean="0"/>
              <a:t> D. is called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blood from different individuals may</a:t>
            </a:r>
            <a:r>
              <a:rPr lang="en-US" b="1" dirty="0" smtClean="0"/>
              <a:t> </a:t>
            </a:r>
            <a:r>
              <a:rPr lang="en-US" b="1" u="sng" dirty="0" smtClean="0"/>
              <a:t>different</a:t>
            </a:r>
            <a:r>
              <a:rPr lang="en-US" b="1" dirty="0" smtClean="0"/>
              <a:t> </a:t>
            </a:r>
            <a:r>
              <a:rPr lang="en-US" dirty="0" smtClean="0"/>
              <a:t>in the type of antigen on the surface of the red cells and the type of antibody in the plasma, a dangerous reaction </a:t>
            </a:r>
            <a:r>
              <a:rPr lang="en-US" b="1" u="sng" dirty="0" smtClean="0"/>
              <a:t>can</a:t>
            </a:r>
            <a:r>
              <a:rPr lang="en-US" u="sng" dirty="0" smtClean="0"/>
              <a:t> </a:t>
            </a:r>
            <a:r>
              <a:rPr lang="en-US" b="1" u="sng" dirty="0" smtClean="0"/>
              <a:t>occur</a:t>
            </a:r>
            <a:r>
              <a:rPr lang="en-US" dirty="0" smtClean="0"/>
              <a:t> between the donor </a:t>
            </a:r>
            <a:r>
              <a:rPr lang="en-US" b="1" u="sng" dirty="0" smtClean="0"/>
              <a:t>and</a:t>
            </a:r>
            <a:r>
              <a:rPr lang="en-US" dirty="0" smtClean="0"/>
              <a:t> recipient in a blood transfusion.</a:t>
            </a:r>
          </a:p>
          <a:p>
            <a:pPr>
              <a:buNone/>
            </a:pPr>
            <a:r>
              <a:rPr lang="en-US" dirty="0" smtClean="0"/>
              <a:t>    A. Because  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 B</a:t>
            </a:r>
            <a:r>
              <a:rPr lang="en-US" dirty="0" smtClean="0"/>
              <a:t>. different  </a:t>
            </a:r>
            <a:br>
              <a:rPr lang="en-US" dirty="0" smtClean="0"/>
            </a:br>
            <a:r>
              <a:rPr lang="en-US" dirty="0" smtClean="0"/>
              <a:t> C. can occur  </a:t>
            </a:r>
            <a:br>
              <a:rPr lang="en-US" dirty="0" smtClean="0"/>
            </a:br>
            <a:r>
              <a:rPr lang="en-US" dirty="0" smtClean="0"/>
              <a:t> D. and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43032"/>
            <a:ext cx="8521730" cy="4019568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1</a:t>
            </a:r>
            <a:r>
              <a:rPr lang="en-US" dirty="0" smtClean="0"/>
              <a:t>3. Both viruses </a:t>
            </a:r>
            <a:r>
              <a:rPr lang="en-US" b="1" u="sng" dirty="0" smtClean="0"/>
              <a:t>also</a:t>
            </a:r>
            <a:r>
              <a:rPr lang="en-US" dirty="0" smtClean="0"/>
              <a:t> genes </a:t>
            </a:r>
            <a:r>
              <a:rPr lang="en-US" b="1" u="sng" dirty="0" smtClean="0"/>
              <a:t>are</a:t>
            </a:r>
            <a:r>
              <a:rPr lang="en-US" dirty="0" smtClean="0"/>
              <a:t> made from nucleoproteins, the essential chemicals with which </a:t>
            </a:r>
            <a:r>
              <a:rPr lang="en-US" b="1" u="sng" dirty="0" smtClean="0"/>
              <a:t>living</a:t>
            </a:r>
            <a:r>
              <a:rPr lang="en-US" dirty="0" smtClean="0"/>
              <a:t> matter duplicates </a:t>
            </a:r>
            <a:r>
              <a:rPr lang="en-US" b="1" u="sng" dirty="0" smtClean="0"/>
              <a:t>itself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also  </a:t>
            </a:r>
            <a:br>
              <a:rPr lang="en-US" dirty="0" smtClean="0"/>
            </a:br>
            <a:r>
              <a:rPr lang="en-US" dirty="0" smtClean="0"/>
              <a:t> B. are</a:t>
            </a:r>
            <a:r>
              <a:rPr lang="en-US" b="1" dirty="0" smtClean="0"/>
              <a:t> 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C. living  </a:t>
            </a:r>
            <a:br>
              <a:rPr lang="en-US" dirty="0" smtClean="0"/>
            </a:br>
            <a:r>
              <a:rPr lang="en-US" dirty="0" smtClean="0"/>
              <a:t> D. itself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Although the Red Cross </a:t>
            </a:r>
            <a:r>
              <a:rPr lang="en-US" b="1" u="sng" dirty="0" smtClean="0"/>
              <a:t>accepts</a:t>
            </a:r>
            <a:r>
              <a:rPr lang="en-US" dirty="0" smtClean="0"/>
              <a:t> blood from most donors, the nurses will not </a:t>
            </a:r>
            <a:r>
              <a:rPr lang="en-US" b="1" u="sng" dirty="0" smtClean="0"/>
              <a:t>leave</a:t>
            </a:r>
            <a:r>
              <a:rPr lang="en-US" dirty="0" smtClean="0"/>
              <a:t> you </a:t>
            </a:r>
            <a:r>
              <a:rPr lang="en-US" b="1" u="sng" dirty="0" smtClean="0"/>
              <a:t>give</a:t>
            </a:r>
            <a:r>
              <a:rPr lang="en-US" dirty="0" smtClean="0"/>
              <a:t> blood if you have just </a:t>
            </a:r>
            <a:r>
              <a:rPr lang="en-US" b="1" u="sng" dirty="0" smtClean="0"/>
              <a:t>had</a:t>
            </a:r>
            <a:r>
              <a:rPr lang="en-US" dirty="0" smtClean="0"/>
              <a:t> a cold.</a:t>
            </a:r>
          </a:p>
          <a:p>
            <a:pPr>
              <a:buNone/>
            </a:pPr>
            <a:r>
              <a:rPr lang="en-US" dirty="0" smtClean="0"/>
              <a:t>    A. accepts  </a:t>
            </a:r>
            <a:br>
              <a:rPr lang="en-US" dirty="0" smtClean="0"/>
            </a:br>
            <a:r>
              <a:rPr lang="en-US" dirty="0" smtClean="0"/>
              <a:t> B. leave  </a:t>
            </a:r>
            <a:br>
              <a:rPr lang="en-US" dirty="0" smtClean="0"/>
            </a:br>
            <a:r>
              <a:rPr lang="en-US" dirty="0" smtClean="0"/>
              <a:t> C. give  </a:t>
            </a:r>
            <a:br>
              <a:rPr lang="en-US" dirty="0" smtClean="0"/>
            </a:br>
            <a:r>
              <a:rPr lang="en-US" dirty="0" smtClean="0"/>
              <a:t> D. had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19232"/>
            <a:ext cx="8521730" cy="3486168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1</a:t>
            </a:r>
            <a:r>
              <a:rPr lang="en-US" dirty="0" smtClean="0"/>
              <a:t>3. Both viruses </a:t>
            </a:r>
            <a:r>
              <a:rPr lang="en-US" b="1" u="sng" dirty="0" smtClean="0"/>
              <a:t>also</a:t>
            </a:r>
            <a:r>
              <a:rPr lang="en-US" dirty="0" smtClean="0"/>
              <a:t> genes </a:t>
            </a:r>
            <a:r>
              <a:rPr lang="en-US" b="1" u="sng" dirty="0" smtClean="0"/>
              <a:t>are</a:t>
            </a:r>
            <a:r>
              <a:rPr lang="en-US" dirty="0" smtClean="0"/>
              <a:t> made from nucleoproteins, the essential chemicals with which </a:t>
            </a:r>
            <a:r>
              <a:rPr lang="en-US" b="1" u="sng" dirty="0" smtClean="0"/>
              <a:t>living</a:t>
            </a:r>
            <a:r>
              <a:rPr lang="en-US" dirty="0" smtClean="0"/>
              <a:t> matter duplicates </a:t>
            </a:r>
            <a:r>
              <a:rPr lang="en-US" b="1" u="sng" dirty="0" smtClean="0"/>
              <a:t>itself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 A</a:t>
            </a:r>
            <a:r>
              <a:rPr lang="en-US" dirty="0" smtClean="0"/>
              <a:t>. also  </a:t>
            </a:r>
            <a:br>
              <a:rPr lang="en-US" dirty="0" smtClean="0"/>
            </a:br>
            <a:r>
              <a:rPr lang="en-US" dirty="0" smtClean="0"/>
              <a:t> B. are </a:t>
            </a:r>
            <a:r>
              <a:rPr lang="en-US" b="1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C. living  </a:t>
            </a:r>
            <a:br>
              <a:rPr lang="en-US" dirty="0" smtClean="0"/>
            </a:br>
            <a:r>
              <a:rPr lang="en-US" dirty="0" smtClean="0"/>
              <a:t> D. itself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Although the Red Cross </a:t>
            </a:r>
            <a:r>
              <a:rPr lang="en-US" b="1" u="sng" dirty="0" smtClean="0"/>
              <a:t>accepts</a:t>
            </a:r>
            <a:r>
              <a:rPr lang="en-US" dirty="0" smtClean="0"/>
              <a:t> blood from most donors, the nurses will not </a:t>
            </a:r>
            <a:r>
              <a:rPr lang="en-US" b="1" u="sng" dirty="0" smtClean="0"/>
              <a:t>leave</a:t>
            </a:r>
            <a:r>
              <a:rPr lang="en-US" dirty="0" smtClean="0"/>
              <a:t> you </a:t>
            </a:r>
            <a:r>
              <a:rPr lang="en-US" b="1" u="sng" dirty="0" smtClean="0"/>
              <a:t>give</a:t>
            </a:r>
            <a:r>
              <a:rPr lang="en-US" dirty="0" smtClean="0"/>
              <a:t> blood if you have just </a:t>
            </a:r>
            <a:r>
              <a:rPr lang="en-US" b="1" u="sng" dirty="0" smtClean="0"/>
              <a:t>had</a:t>
            </a:r>
            <a:r>
              <a:rPr lang="en-US" dirty="0" smtClean="0"/>
              <a:t> a cold.</a:t>
            </a:r>
          </a:p>
          <a:p>
            <a:pPr>
              <a:buNone/>
            </a:pPr>
            <a:r>
              <a:rPr lang="en-US" dirty="0" smtClean="0"/>
              <a:t>    A. accepts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leave </a:t>
            </a:r>
            <a:r>
              <a:rPr lang="en-US" b="1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C. give  </a:t>
            </a:r>
            <a:br>
              <a:rPr lang="en-US" dirty="0" smtClean="0"/>
            </a:br>
            <a:r>
              <a:rPr lang="en-US" dirty="0" smtClean="0"/>
              <a:t> D. had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Economists have tried </a:t>
            </a:r>
            <a:r>
              <a:rPr lang="en-US" b="1" u="sng" dirty="0" smtClean="0"/>
              <a:t>to discourage</a:t>
            </a:r>
            <a:r>
              <a:rPr lang="en-US" b="1" dirty="0" smtClean="0"/>
              <a:t> </a:t>
            </a:r>
            <a:r>
              <a:rPr lang="en-US" b="1" u="sng" dirty="0" smtClean="0"/>
              <a:t>the use</a:t>
            </a:r>
            <a:r>
              <a:rPr lang="en-US" b="1" dirty="0" smtClean="0"/>
              <a:t> </a:t>
            </a:r>
            <a:r>
              <a:rPr lang="en-US" dirty="0" smtClean="0"/>
              <a:t>of the phrase "underdeveloped nation" and</a:t>
            </a:r>
            <a:r>
              <a:rPr lang="en-US" b="1" dirty="0" smtClean="0"/>
              <a:t> </a:t>
            </a:r>
            <a:r>
              <a:rPr lang="en-US" b="1" u="sng" dirty="0" smtClean="0"/>
              <a:t>encouraging</a:t>
            </a:r>
            <a:r>
              <a:rPr lang="en-US" b="1" dirty="0" smtClean="0"/>
              <a:t> </a:t>
            </a:r>
            <a:r>
              <a:rPr lang="en-US" b="1" u="sng" dirty="0" smtClean="0"/>
              <a:t>the more</a:t>
            </a:r>
            <a:r>
              <a:rPr lang="en-US" b="1" dirty="0" smtClean="0"/>
              <a:t> </a:t>
            </a:r>
            <a:r>
              <a:rPr lang="en-US" dirty="0" smtClean="0"/>
              <a:t>accurate phrase "developing nation" in order to suggest an ongoing process.</a:t>
            </a:r>
          </a:p>
          <a:p>
            <a:pPr>
              <a:buNone/>
            </a:pPr>
            <a:r>
              <a:rPr lang="en-US" dirty="0" smtClean="0"/>
              <a:t>    A. to discourage  </a:t>
            </a:r>
            <a:br>
              <a:rPr lang="en-US" dirty="0" smtClean="0"/>
            </a:br>
            <a:r>
              <a:rPr lang="en-US" dirty="0" smtClean="0"/>
              <a:t> B. the use  </a:t>
            </a:r>
            <a:br>
              <a:rPr lang="en-US" dirty="0" smtClean="0"/>
            </a:br>
            <a:r>
              <a:rPr lang="en-US" b="1" dirty="0" smtClean="0"/>
              <a:t> </a:t>
            </a:r>
            <a:r>
              <a:rPr lang="en-US" dirty="0" smtClean="0"/>
              <a:t>C. encouraging  </a:t>
            </a:r>
            <a:br>
              <a:rPr lang="en-US" dirty="0" smtClean="0"/>
            </a:br>
            <a:r>
              <a:rPr lang="en-US" dirty="0" smtClean="0"/>
              <a:t> D. the more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Since infection </a:t>
            </a:r>
            <a:r>
              <a:rPr lang="en-US" b="1" u="sng" dirty="0" smtClean="0"/>
              <a:t>can cause</a:t>
            </a:r>
            <a:r>
              <a:rPr lang="en-US" b="1" dirty="0" smtClean="0"/>
              <a:t> </a:t>
            </a:r>
            <a:r>
              <a:rPr lang="en-US" dirty="0" smtClean="0"/>
              <a:t>both fever</a:t>
            </a:r>
            <a:r>
              <a:rPr lang="en-US" b="1" dirty="0" smtClean="0"/>
              <a:t> </a:t>
            </a:r>
            <a:r>
              <a:rPr lang="en-US" b="1" u="sng" dirty="0" smtClean="0"/>
              <a:t>as well as</a:t>
            </a:r>
            <a:r>
              <a:rPr lang="en-US" b="1" dirty="0" smtClean="0"/>
              <a:t> </a:t>
            </a:r>
            <a:r>
              <a:rPr lang="en-US" dirty="0" smtClean="0"/>
              <a:t>pain, it is a good idea </a:t>
            </a:r>
            <a:r>
              <a:rPr lang="en-US" b="1" u="sng" dirty="0" smtClean="0"/>
              <a:t>to check</a:t>
            </a:r>
            <a:r>
              <a:rPr lang="en-US" b="1" dirty="0" smtClean="0"/>
              <a:t> </a:t>
            </a:r>
            <a:r>
              <a:rPr lang="en-US" b="1" u="sng" dirty="0" smtClean="0"/>
              <a:t>a patient's</a:t>
            </a:r>
            <a:r>
              <a:rPr lang="en-US" b="1" dirty="0" smtClean="0"/>
              <a:t> </a:t>
            </a:r>
            <a:r>
              <a:rPr lang="en-US" dirty="0" smtClean="0"/>
              <a:t>temperature.</a:t>
            </a:r>
          </a:p>
          <a:p>
            <a:pPr>
              <a:buNone/>
            </a:pPr>
            <a:r>
              <a:rPr lang="en-US" dirty="0" smtClean="0"/>
              <a:t>    A. can cause  </a:t>
            </a:r>
            <a:br>
              <a:rPr lang="en-US" dirty="0" smtClean="0"/>
            </a:br>
            <a:r>
              <a:rPr lang="en-US" dirty="0" smtClean="0"/>
              <a:t> B. as well as  </a:t>
            </a:r>
            <a:br>
              <a:rPr lang="en-US" dirty="0" smtClean="0"/>
            </a:br>
            <a:r>
              <a:rPr lang="en-US" dirty="0" smtClean="0"/>
              <a:t> C. to check  </a:t>
            </a:r>
            <a:br>
              <a:rPr lang="en-US" dirty="0" smtClean="0"/>
            </a:br>
            <a:r>
              <a:rPr lang="en-US" dirty="0" smtClean="0"/>
              <a:t> D. a patient's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43032"/>
            <a:ext cx="8521730" cy="42481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15. Economists have tried </a:t>
            </a:r>
            <a:r>
              <a:rPr lang="en-US" b="1" u="sng" dirty="0" smtClean="0"/>
              <a:t>to discourage</a:t>
            </a:r>
            <a:r>
              <a:rPr lang="en-US" b="1" dirty="0" smtClean="0"/>
              <a:t> </a:t>
            </a:r>
            <a:r>
              <a:rPr lang="en-US" b="1" u="sng" dirty="0" smtClean="0"/>
              <a:t>the use</a:t>
            </a:r>
            <a:r>
              <a:rPr lang="en-US" b="1" dirty="0" smtClean="0"/>
              <a:t> </a:t>
            </a:r>
            <a:r>
              <a:rPr lang="en-US" dirty="0" smtClean="0"/>
              <a:t>of the phrase "underdeveloped nation" and</a:t>
            </a:r>
            <a:r>
              <a:rPr lang="en-US" b="1" dirty="0" smtClean="0"/>
              <a:t> </a:t>
            </a:r>
            <a:r>
              <a:rPr lang="en-US" b="1" u="sng" dirty="0" smtClean="0"/>
              <a:t>encouraging</a:t>
            </a:r>
            <a:r>
              <a:rPr lang="en-US" b="1" dirty="0" smtClean="0"/>
              <a:t> </a:t>
            </a:r>
            <a:r>
              <a:rPr lang="en-US" b="1" u="sng" dirty="0" smtClean="0"/>
              <a:t>the more</a:t>
            </a:r>
            <a:r>
              <a:rPr lang="en-US" b="1" dirty="0" smtClean="0"/>
              <a:t> </a:t>
            </a:r>
            <a:r>
              <a:rPr lang="en-US" dirty="0" smtClean="0"/>
              <a:t>accurate phrase "developing nation" in order to suggest an ongoing process.</a:t>
            </a:r>
          </a:p>
          <a:p>
            <a:pPr>
              <a:buNone/>
            </a:pPr>
            <a:r>
              <a:rPr lang="en-US" dirty="0" smtClean="0"/>
              <a:t>    A. to discourage  </a:t>
            </a:r>
            <a:br>
              <a:rPr lang="en-US" dirty="0" smtClean="0"/>
            </a:br>
            <a:r>
              <a:rPr lang="en-US" dirty="0" smtClean="0"/>
              <a:t> B. the use  </a:t>
            </a:r>
            <a:br>
              <a:rPr lang="en-US" dirty="0" smtClean="0"/>
            </a:br>
            <a:r>
              <a:rPr lang="en-US" b="1" dirty="0" smtClean="0"/>
              <a:t> C. </a:t>
            </a:r>
            <a:r>
              <a:rPr lang="en-US" dirty="0" smtClean="0"/>
              <a:t>encouraging  </a:t>
            </a:r>
            <a:br>
              <a:rPr lang="en-US" dirty="0" smtClean="0"/>
            </a:br>
            <a:r>
              <a:rPr lang="en-US" dirty="0" smtClean="0"/>
              <a:t> D. the more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Since infection </a:t>
            </a:r>
            <a:r>
              <a:rPr lang="en-US" b="1" u="sng" dirty="0" smtClean="0"/>
              <a:t>can cause</a:t>
            </a:r>
            <a:r>
              <a:rPr lang="en-US" b="1" dirty="0" smtClean="0"/>
              <a:t> </a:t>
            </a:r>
            <a:r>
              <a:rPr lang="en-US" dirty="0" smtClean="0"/>
              <a:t>both fever</a:t>
            </a:r>
            <a:r>
              <a:rPr lang="en-US" b="1" dirty="0" smtClean="0"/>
              <a:t> </a:t>
            </a:r>
            <a:r>
              <a:rPr lang="en-US" b="1" u="sng" dirty="0" smtClean="0"/>
              <a:t>as well as</a:t>
            </a:r>
            <a:r>
              <a:rPr lang="en-US" b="1" dirty="0" smtClean="0"/>
              <a:t> </a:t>
            </a:r>
            <a:r>
              <a:rPr lang="en-US" dirty="0" smtClean="0"/>
              <a:t>pain, it is a good idea </a:t>
            </a:r>
            <a:r>
              <a:rPr lang="en-US" b="1" u="sng" dirty="0" smtClean="0"/>
              <a:t>to check</a:t>
            </a:r>
            <a:r>
              <a:rPr lang="en-US" b="1" dirty="0" smtClean="0"/>
              <a:t> </a:t>
            </a:r>
            <a:r>
              <a:rPr lang="en-US" b="1" u="sng" dirty="0" smtClean="0"/>
              <a:t>a patient's</a:t>
            </a:r>
            <a:r>
              <a:rPr lang="en-US" b="1" dirty="0" smtClean="0"/>
              <a:t> </a:t>
            </a:r>
            <a:r>
              <a:rPr lang="en-US" dirty="0" smtClean="0"/>
              <a:t>temperature.</a:t>
            </a:r>
          </a:p>
          <a:p>
            <a:pPr>
              <a:buNone/>
            </a:pPr>
            <a:r>
              <a:rPr lang="en-US" dirty="0" smtClean="0"/>
              <a:t>    A. can cause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as well as  </a:t>
            </a:r>
            <a:br>
              <a:rPr lang="en-US" dirty="0" smtClean="0"/>
            </a:br>
            <a:r>
              <a:rPr lang="en-US" dirty="0" smtClean="0"/>
              <a:t> C. to check  </a:t>
            </a:r>
            <a:br>
              <a:rPr lang="en-US" dirty="0" smtClean="0"/>
            </a:br>
            <a:r>
              <a:rPr lang="en-US" dirty="0" smtClean="0"/>
              <a:t> D. a patient's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19232"/>
            <a:ext cx="8521730" cy="37147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17. Nuclear </a:t>
            </a:r>
            <a:r>
              <a:rPr lang="en-US" b="1" u="sng" dirty="0" smtClean="0"/>
              <a:t>powers</a:t>
            </a:r>
            <a:r>
              <a:rPr lang="en-US" b="1" dirty="0" smtClean="0"/>
              <a:t> </a:t>
            </a:r>
            <a:r>
              <a:rPr lang="en-US" dirty="0" smtClean="0"/>
              <a:t>production in the US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controlled</a:t>
            </a:r>
            <a:r>
              <a:rPr lang="en-US" b="1" dirty="0" smtClean="0"/>
              <a:t> </a:t>
            </a:r>
            <a:r>
              <a:rPr lang="en-US" dirty="0" smtClean="0"/>
              <a:t>by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Nuclear Regulatory Commission [NRC].</a:t>
            </a:r>
          </a:p>
          <a:p>
            <a:pPr>
              <a:buNone/>
            </a:pPr>
            <a:r>
              <a:rPr lang="en-US" dirty="0" smtClean="0"/>
              <a:t>    A. powers  </a:t>
            </a:r>
            <a:br>
              <a:rPr lang="en-US" dirty="0" smtClean="0"/>
            </a:br>
            <a:r>
              <a:rPr lang="en-US" dirty="0" smtClean="0"/>
              <a:t> B. is  </a:t>
            </a:r>
            <a:br>
              <a:rPr lang="en-US" dirty="0" smtClean="0"/>
            </a:br>
            <a:r>
              <a:rPr lang="en-US" dirty="0" smtClean="0"/>
              <a:t> C. controlled  </a:t>
            </a:r>
            <a:br>
              <a:rPr lang="en-US" dirty="0" smtClean="0"/>
            </a:br>
            <a:r>
              <a:rPr lang="en-US" dirty="0" smtClean="0"/>
              <a:t> D. the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The </a:t>
            </a:r>
            <a:r>
              <a:rPr lang="en-US" b="1" u="sng" dirty="0" smtClean="0"/>
              <a:t>intent of</a:t>
            </a:r>
            <a:r>
              <a:rPr lang="en-US" b="1" dirty="0" smtClean="0"/>
              <a:t> </a:t>
            </a:r>
            <a:r>
              <a:rPr lang="en-US" dirty="0" smtClean="0"/>
              <a:t>the Historical Society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to restore old buildings and</a:t>
            </a:r>
            <a:r>
              <a:rPr lang="en-US" b="1" dirty="0" smtClean="0"/>
              <a:t> </a:t>
            </a:r>
            <a:r>
              <a:rPr lang="en-US" b="1" u="sng" dirty="0" smtClean="0"/>
              <a:t>the increase of</a:t>
            </a:r>
            <a:r>
              <a:rPr lang="en-US" b="1" dirty="0" smtClean="0"/>
              <a:t> </a:t>
            </a:r>
            <a:r>
              <a:rPr lang="en-US" dirty="0" smtClean="0"/>
              <a:t>interest</a:t>
            </a:r>
            <a:r>
              <a:rPr lang="en-US" b="1" dirty="0" smtClean="0"/>
              <a:t> </a:t>
            </a:r>
            <a:r>
              <a:rPr lang="en-US" dirty="0" smtClean="0"/>
              <a:t>in the history of the </a:t>
            </a:r>
            <a:r>
              <a:rPr lang="en-US" b="1" u="sng" dirty="0" smtClean="0"/>
              <a:t>area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intent of  </a:t>
            </a:r>
            <a:br>
              <a:rPr lang="en-US" dirty="0" smtClean="0"/>
            </a:br>
            <a:r>
              <a:rPr lang="en-US" dirty="0" smtClean="0"/>
              <a:t> B. is  </a:t>
            </a:r>
            <a:br>
              <a:rPr lang="en-US" dirty="0" smtClean="0"/>
            </a:br>
            <a:r>
              <a:rPr lang="en-US" dirty="0" smtClean="0"/>
              <a:t> C. the increase of  </a:t>
            </a:r>
            <a:br>
              <a:rPr lang="en-US" dirty="0" smtClean="0"/>
            </a:br>
            <a:r>
              <a:rPr lang="en-US" dirty="0" smtClean="0"/>
              <a:t> D. area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19232"/>
            <a:ext cx="8521730" cy="39433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17. Nuclear </a:t>
            </a:r>
            <a:r>
              <a:rPr lang="en-US" b="1" u="sng" dirty="0" smtClean="0"/>
              <a:t>powers</a:t>
            </a:r>
            <a:r>
              <a:rPr lang="en-US" b="1" dirty="0" smtClean="0"/>
              <a:t> </a:t>
            </a:r>
            <a:r>
              <a:rPr lang="en-US" dirty="0" smtClean="0"/>
              <a:t>production in the US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controlled</a:t>
            </a:r>
            <a:r>
              <a:rPr lang="en-US" b="1" dirty="0" smtClean="0"/>
              <a:t> </a:t>
            </a:r>
            <a:r>
              <a:rPr lang="en-US" dirty="0" smtClean="0"/>
              <a:t>by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Nuclear Regulatory Commission [NRC].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powers  </a:t>
            </a:r>
            <a:br>
              <a:rPr lang="en-US" dirty="0" smtClean="0"/>
            </a:br>
            <a:r>
              <a:rPr lang="en-US" dirty="0" smtClean="0"/>
              <a:t> B. is  </a:t>
            </a:r>
            <a:br>
              <a:rPr lang="en-US" dirty="0" smtClean="0"/>
            </a:br>
            <a:r>
              <a:rPr lang="en-US" dirty="0" smtClean="0"/>
              <a:t> C. controlled  </a:t>
            </a:r>
            <a:br>
              <a:rPr lang="en-US" dirty="0" smtClean="0"/>
            </a:br>
            <a:r>
              <a:rPr lang="en-US" dirty="0" smtClean="0"/>
              <a:t> D. the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The </a:t>
            </a:r>
            <a:r>
              <a:rPr lang="en-US" b="1" u="sng" dirty="0" smtClean="0"/>
              <a:t>intent of</a:t>
            </a:r>
            <a:r>
              <a:rPr lang="en-US" b="1" dirty="0" smtClean="0"/>
              <a:t> </a:t>
            </a:r>
            <a:r>
              <a:rPr lang="en-US" dirty="0" smtClean="0"/>
              <a:t>the Historical Society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to restore old buildings and</a:t>
            </a:r>
            <a:r>
              <a:rPr lang="en-US" b="1" dirty="0" smtClean="0"/>
              <a:t> </a:t>
            </a:r>
            <a:r>
              <a:rPr lang="en-US" b="1" u="sng" dirty="0" smtClean="0"/>
              <a:t>the increase of</a:t>
            </a:r>
            <a:r>
              <a:rPr lang="en-US" b="1" dirty="0" smtClean="0"/>
              <a:t> </a:t>
            </a:r>
            <a:r>
              <a:rPr lang="en-US" dirty="0" smtClean="0"/>
              <a:t>interest</a:t>
            </a:r>
            <a:r>
              <a:rPr lang="en-US" b="1" dirty="0" smtClean="0"/>
              <a:t> </a:t>
            </a:r>
            <a:r>
              <a:rPr lang="en-US" dirty="0" smtClean="0"/>
              <a:t>in the history of the </a:t>
            </a:r>
            <a:r>
              <a:rPr lang="en-US" b="1" u="sng" dirty="0" smtClean="0"/>
              <a:t>area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intent of  </a:t>
            </a:r>
            <a:br>
              <a:rPr lang="en-US" dirty="0" smtClean="0"/>
            </a:br>
            <a:r>
              <a:rPr lang="en-US" dirty="0" smtClean="0"/>
              <a:t> B. is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the increase of  </a:t>
            </a:r>
            <a:br>
              <a:rPr lang="en-US" dirty="0" smtClean="0"/>
            </a:br>
            <a:r>
              <a:rPr lang="en-US" dirty="0" smtClean="0"/>
              <a:t> D. area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43032"/>
            <a:ext cx="8521730" cy="39433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1. </a:t>
            </a:r>
            <a:r>
              <a:rPr lang="en-US" b="1" u="sng" dirty="0" smtClean="0"/>
              <a:t>There are</a:t>
            </a:r>
            <a:r>
              <a:rPr lang="en-US" b="1" dirty="0" smtClean="0"/>
              <a:t> </a:t>
            </a:r>
            <a:r>
              <a:rPr lang="en-US" dirty="0" smtClean="0"/>
              <a:t>many different ways</a:t>
            </a:r>
            <a:r>
              <a:rPr lang="en-US" b="1" dirty="0" smtClean="0"/>
              <a:t> </a:t>
            </a:r>
            <a:r>
              <a:rPr lang="en-US" b="1" u="sng" dirty="0" smtClean="0"/>
              <a:t>of comparing</a:t>
            </a:r>
            <a:r>
              <a:rPr lang="en-US" dirty="0" smtClean="0"/>
              <a:t> the economy of one nation with</a:t>
            </a:r>
            <a:r>
              <a:rPr lang="en-US" b="1" dirty="0" smtClean="0"/>
              <a:t> </a:t>
            </a:r>
            <a:r>
              <a:rPr lang="en-US" b="1" u="sng" dirty="0" smtClean="0"/>
              <a:t>those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another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There are  </a:t>
            </a:r>
            <a:br>
              <a:rPr lang="en-US" dirty="0" smtClean="0"/>
            </a:br>
            <a:r>
              <a:rPr lang="en-US" dirty="0" smtClean="0"/>
              <a:t> B. of comparing  </a:t>
            </a:r>
            <a:br>
              <a:rPr lang="en-US" dirty="0" smtClean="0"/>
            </a:br>
            <a:r>
              <a:rPr lang="en-US" dirty="0" smtClean="0"/>
              <a:t> C. those  </a:t>
            </a:r>
            <a:br>
              <a:rPr lang="en-US" dirty="0" smtClean="0"/>
            </a:br>
            <a:r>
              <a:rPr lang="en-US" dirty="0" smtClean="0"/>
              <a:t> D. another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He said he </a:t>
            </a:r>
            <a:r>
              <a:rPr lang="en-US" b="1" u="sng" dirty="0" smtClean="0"/>
              <a:t>must come</a:t>
            </a:r>
            <a:r>
              <a:rPr lang="en-US" b="1" dirty="0" smtClean="0"/>
              <a:t> </a:t>
            </a:r>
            <a:r>
              <a:rPr lang="en-US" dirty="0" smtClean="0"/>
              <a:t>to the party if he</a:t>
            </a:r>
            <a:r>
              <a:rPr lang="en-US" b="1" dirty="0" smtClean="0"/>
              <a:t> </a:t>
            </a:r>
            <a:r>
              <a:rPr lang="en-US" b="1" u="sng" dirty="0" smtClean="0"/>
              <a:t>finishes</a:t>
            </a:r>
            <a:r>
              <a:rPr lang="en-US" b="1" dirty="0" smtClean="0"/>
              <a:t> </a:t>
            </a:r>
            <a:r>
              <a:rPr lang="en-US" dirty="0" smtClean="0"/>
              <a:t>his</a:t>
            </a:r>
            <a:r>
              <a:rPr lang="en-US" b="1" dirty="0" smtClean="0"/>
              <a:t> </a:t>
            </a:r>
            <a:r>
              <a:rPr lang="en-US" dirty="0" smtClean="0"/>
              <a:t>assignment</a:t>
            </a:r>
            <a:r>
              <a:rPr lang="en-US" b="1" dirty="0" smtClean="0"/>
              <a:t> </a:t>
            </a:r>
            <a:r>
              <a:rPr lang="en-US" b="1" u="sng" dirty="0" smtClean="0"/>
              <a:t>for </a:t>
            </a:r>
            <a:r>
              <a:rPr lang="en-US" dirty="0" smtClean="0"/>
              <a:t>next</a:t>
            </a:r>
            <a:r>
              <a:rPr lang="en-US" b="1" dirty="0" smtClean="0"/>
              <a:t> </a:t>
            </a:r>
            <a:r>
              <a:rPr lang="en-US" b="1" u="sng" dirty="0" smtClean="0"/>
              <a:t>week's</a:t>
            </a:r>
            <a:r>
              <a:rPr lang="en-US" b="1" dirty="0" smtClean="0"/>
              <a:t> </a:t>
            </a:r>
            <a:r>
              <a:rPr lang="en-US" dirty="0" smtClean="0"/>
              <a:t>seminar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must come  </a:t>
            </a:r>
            <a:br>
              <a:rPr lang="en-US" dirty="0" smtClean="0"/>
            </a:br>
            <a:r>
              <a:rPr lang="en-US" dirty="0" smtClean="0"/>
              <a:t> B. finishes  </a:t>
            </a:r>
            <a:br>
              <a:rPr lang="en-US" dirty="0" smtClean="0"/>
            </a:br>
            <a:r>
              <a:rPr lang="en-US" dirty="0" smtClean="0"/>
              <a:t> C. for  </a:t>
            </a:r>
            <a:br>
              <a:rPr lang="en-US" dirty="0" smtClean="0"/>
            </a:br>
            <a:r>
              <a:rPr lang="en-US" dirty="0" smtClean="0"/>
              <a:t> D. week's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95432"/>
            <a:ext cx="8521730" cy="3638568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19. </a:t>
            </a:r>
            <a:r>
              <a:rPr lang="en-US" b="1" u="sng" dirty="0" smtClean="0"/>
              <a:t>The volume</a:t>
            </a:r>
            <a:r>
              <a:rPr lang="en-US" b="1" dirty="0" smtClean="0"/>
              <a:t> four of </a:t>
            </a:r>
            <a:r>
              <a:rPr lang="en-US" b="1" u="sng" dirty="0" smtClean="0"/>
              <a:t>our</a:t>
            </a:r>
            <a:r>
              <a:rPr lang="en-US" b="1" dirty="0" smtClean="0"/>
              <a:t> encyclopedia set </a:t>
            </a:r>
            <a:r>
              <a:rPr lang="en-US" b="1" u="sng" dirty="0" smtClean="0"/>
              <a:t>has been missing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two months.</a:t>
            </a:r>
          </a:p>
          <a:p>
            <a:pPr>
              <a:buNone/>
            </a:pPr>
            <a:r>
              <a:rPr lang="en-US" dirty="0" smtClean="0"/>
              <a:t>    A. The volume  </a:t>
            </a:r>
            <a:br>
              <a:rPr lang="en-US" dirty="0" smtClean="0"/>
            </a:br>
            <a:r>
              <a:rPr lang="en-US" dirty="0" smtClean="0"/>
              <a:t> B. our  </a:t>
            </a:r>
            <a:br>
              <a:rPr lang="en-US" dirty="0" smtClean="0"/>
            </a:br>
            <a:r>
              <a:rPr lang="en-US" dirty="0" smtClean="0"/>
              <a:t> C. has been missing  </a:t>
            </a:r>
            <a:br>
              <a:rPr lang="en-US" dirty="0" smtClean="0"/>
            </a:br>
            <a:r>
              <a:rPr lang="en-US" dirty="0" smtClean="0"/>
              <a:t> D. for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b="1" dirty="0" smtClean="0"/>
              <a:t>20. Professor Duncan </a:t>
            </a:r>
            <a:r>
              <a:rPr lang="en-US" b="1" u="sng" dirty="0" smtClean="0"/>
              <a:t>teaches</a:t>
            </a:r>
            <a:r>
              <a:rPr lang="en-US" b="1" dirty="0" smtClean="0"/>
              <a:t> </a:t>
            </a:r>
            <a:r>
              <a:rPr lang="en-US" b="1" u="sng" dirty="0" smtClean="0"/>
              <a:t>both</a:t>
            </a:r>
            <a:r>
              <a:rPr lang="en-US" b="1" dirty="0" smtClean="0"/>
              <a:t> </a:t>
            </a:r>
            <a:r>
              <a:rPr lang="en-US" b="1" u="sng" dirty="0" smtClean="0"/>
              <a:t>anthropology</a:t>
            </a:r>
            <a:r>
              <a:rPr lang="en-US" b="1" dirty="0" smtClean="0"/>
              <a:t> as well as </a:t>
            </a:r>
            <a:r>
              <a:rPr lang="en-US" b="1" dirty="0" err="1" smtClean="0"/>
              <a:t>sociology</a:t>
            </a:r>
            <a:r>
              <a:rPr lang="en-US" b="1" u="sng" dirty="0" err="1" smtClean="0"/>
              <a:t>each</a:t>
            </a:r>
            <a:r>
              <a:rPr lang="en-US" b="1" u="sng" dirty="0" smtClean="0"/>
              <a:t> fall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teaches  </a:t>
            </a:r>
            <a:br>
              <a:rPr lang="en-US" dirty="0" smtClean="0"/>
            </a:br>
            <a:r>
              <a:rPr lang="en-US" dirty="0" smtClean="0"/>
              <a:t> B. both  </a:t>
            </a:r>
            <a:br>
              <a:rPr lang="en-US" dirty="0" smtClean="0"/>
            </a:br>
            <a:r>
              <a:rPr lang="en-US" dirty="0" smtClean="0"/>
              <a:t> C. anthropology  </a:t>
            </a:r>
            <a:br>
              <a:rPr lang="en-US" dirty="0" smtClean="0"/>
            </a:br>
            <a:r>
              <a:rPr lang="en-US" dirty="0" smtClean="0"/>
              <a:t> D. each fall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76400"/>
            <a:ext cx="8521730" cy="3409968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19. </a:t>
            </a:r>
            <a:r>
              <a:rPr lang="en-US" b="1" u="sng" dirty="0" smtClean="0"/>
              <a:t>The volume</a:t>
            </a:r>
            <a:r>
              <a:rPr lang="en-US" b="1" dirty="0" smtClean="0"/>
              <a:t> four of </a:t>
            </a:r>
            <a:r>
              <a:rPr lang="en-US" b="1" u="sng" dirty="0" smtClean="0"/>
              <a:t>our</a:t>
            </a:r>
            <a:r>
              <a:rPr lang="en-US" b="1" dirty="0" smtClean="0"/>
              <a:t> encyclopedia set </a:t>
            </a:r>
            <a:r>
              <a:rPr lang="en-US" b="1" u="sng" dirty="0" smtClean="0"/>
              <a:t>has been missing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two months.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A. </a:t>
            </a:r>
            <a:r>
              <a:rPr lang="en-US" dirty="0" smtClean="0"/>
              <a:t>The volume  </a:t>
            </a:r>
            <a:br>
              <a:rPr lang="en-US" dirty="0" smtClean="0"/>
            </a:br>
            <a:r>
              <a:rPr lang="en-US" dirty="0" smtClean="0"/>
              <a:t> B. our  </a:t>
            </a:r>
            <a:br>
              <a:rPr lang="en-US" dirty="0" smtClean="0"/>
            </a:br>
            <a:r>
              <a:rPr lang="en-US" dirty="0" smtClean="0"/>
              <a:t> C. has been missing  </a:t>
            </a:r>
            <a:br>
              <a:rPr lang="en-US" dirty="0" smtClean="0"/>
            </a:br>
            <a:r>
              <a:rPr lang="en-US" dirty="0" smtClean="0"/>
              <a:t> D. for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b="1" dirty="0" smtClean="0"/>
              <a:t>20. Professor Duncan </a:t>
            </a:r>
            <a:r>
              <a:rPr lang="en-US" b="1" u="sng" dirty="0" smtClean="0"/>
              <a:t>teaches</a:t>
            </a:r>
            <a:r>
              <a:rPr lang="en-US" b="1" dirty="0" smtClean="0"/>
              <a:t> </a:t>
            </a:r>
            <a:r>
              <a:rPr lang="en-US" b="1" u="sng" dirty="0" smtClean="0"/>
              <a:t>both</a:t>
            </a:r>
            <a:r>
              <a:rPr lang="en-US" b="1" dirty="0" smtClean="0"/>
              <a:t> </a:t>
            </a:r>
            <a:r>
              <a:rPr lang="en-US" b="1" u="sng" dirty="0" smtClean="0"/>
              <a:t>anthropology</a:t>
            </a:r>
            <a:r>
              <a:rPr lang="en-US" b="1" dirty="0" smtClean="0"/>
              <a:t> as well as </a:t>
            </a:r>
            <a:r>
              <a:rPr lang="en-US" b="1" dirty="0" err="1" smtClean="0"/>
              <a:t>sociology</a:t>
            </a:r>
            <a:r>
              <a:rPr lang="en-US" b="1" u="sng" dirty="0" err="1" smtClean="0"/>
              <a:t>each</a:t>
            </a:r>
            <a:r>
              <a:rPr lang="en-US" b="1" u="sng" dirty="0" smtClean="0"/>
              <a:t> fall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teaches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both  </a:t>
            </a:r>
            <a:br>
              <a:rPr lang="en-US" dirty="0" smtClean="0"/>
            </a:br>
            <a:r>
              <a:rPr lang="en-US" dirty="0" smtClean="0"/>
              <a:t> C. anthropology  </a:t>
            </a:r>
            <a:br>
              <a:rPr lang="en-US" dirty="0" smtClean="0"/>
            </a:br>
            <a:r>
              <a:rPr lang="en-US" dirty="0" smtClean="0"/>
              <a:t> D. each fall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19232"/>
            <a:ext cx="8521730" cy="40195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21.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helicopters are capable</a:t>
            </a:r>
            <a:r>
              <a:rPr lang="en-US" b="1" dirty="0" smtClean="0"/>
              <a:t> </a:t>
            </a:r>
            <a:r>
              <a:rPr lang="en-US" b="1" u="sng" dirty="0" smtClean="0"/>
              <a:t>of hovering</a:t>
            </a:r>
            <a:r>
              <a:rPr lang="en-US" dirty="0" smtClean="0"/>
              <a:t> in midair, they are </a:t>
            </a:r>
            <a:r>
              <a:rPr lang="en-US" b="1" u="sng" dirty="0" smtClean="0"/>
              <a:t>particularly</a:t>
            </a:r>
            <a:r>
              <a:rPr lang="en-US" b="1" dirty="0" smtClean="0"/>
              <a:t> </a:t>
            </a:r>
            <a:r>
              <a:rPr lang="en-US" dirty="0" smtClean="0"/>
              <a:t>useful for rescue missions, military </a:t>
            </a:r>
            <a:r>
              <a:rPr lang="en-US" b="1" u="sng" dirty="0" smtClean="0"/>
              <a:t>operates</a:t>
            </a:r>
            <a:r>
              <a:rPr lang="en-US" dirty="0" smtClean="0"/>
              <a:t>, and transportation.</a:t>
            </a:r>
          </a:p>
          <a:p>
            <a:pPr>
              <a:buNone/>
            </a:pPr>
            <a:r>
              <a:rPr lang="en-US" dirty="0" smtClean="0"/>
              <a:t>    A. Because  </a:t>
            </a:r>
            <a:br>
              <a:rPr lang="en-US" dirty="0" smtClean="0"/>
            </a:br>
            <a:r>
              <a:rPr lang="en-US" dirty="0" smtClean="0"/>
              <a:t> B. of hovering  </a:t>
            </a:r>
            <a:br>
              <a:rPr lang="en-US" dirty="0" smtClean="0"/>
            </a:br>
            <a:r>
              <a:rPr lang="en-US" dirty="0" smtClean="0"/>
              <a:t> C. particularly  </a:t>
            </a:r>
            <a:br>
              <a:rPr lang="en-US" dirty="0" smtClean="0"/>
            </a:br>
            <a:r>
              <a:rPr lang="en-US" dirty="0" smtClean="0"/>
              <a:t> D. operates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All of </a:t>
            </a:r>
            <a:r>
              <a:rPr lang="en-US" b="1" u="sng" dirty="0" smtClean="0"/>
              <a:t>we</a:t>
            </a:r>
            <a:r>
              <a:rPr lang="en-US" b="1" dirty="0" smtClean="0"/>
              <a:t> </a:t>
            </a:r>
            <a:r>
              <a:rPr lang="en-US" dirty="0" smtClean="0"/>
              <a:t>students</a:t>
            </a:r>
            <a:r>
              <a:rPr lang="en-US" b="1" dirty="0" smtClean="0"/>
              <a:t> </a:t>
            </a:r>
            <a:r>
              <a:rPr lang="en-US" dirty="0" smtClean="0"/>
              <a:t>must</a:t>
            </a:r>
            <a:r>
              <a:rPr lang="en-US" b="1" dirty="0" smtClean="0"/>
              <a:t> </a:t>
            </a:r>
            <a:r>
              <a:rPr lang="en-US" b="1" u="sng" dirty="0" smtClean="0"/>
              <a:t>have</a:t>
            </a:r>
            <a:r>
              <a:rPr lang="en-US" b="1" dirty="0" smtClean="0"/>
              <a:t> </a:t>
            </a:r>
            <a:r>
              <a:rPr lang="en-US" dirty="0" smtClean="0"/>
              <a:t>an identification card in order to check books</a:t>
            </a:r>
            <a:r>
              <a:rPr lang="en-US" b="1" dirty="0" smtClean="0"/>
              <a:t> </a:t>
            </a:r>
            <a:r>
              <a:rPr lang="en-US" b="1" u="sng" dirty="0" smtClean="0"/>
              <a:t>out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the library.</a:t>
            </a:r>
          </a:p>
          <a:p>
            <a:pPr>
              <a:buNone/>
            </a:pPr>
            <a:r>
              <a:rPr lang="en-US" dirty="0" smtClean="0"/>
              <a:t>    A. we  </a:t>
            </a:r>
            <a:br>
              <a:rPr lang="en-US" dirty="0" smtClean="0"/>
            </a:br>
            <a:r>
              <a:rPr lang="en-US" dirty="0" smtClean="0"/>
              <a:t> B. have  </a:t>
            </a:r>
            <a:br>
              <a:rPr lang="en-US" dirty="0" smtClean="0"/>
            </a:br>
            <a:r>
              <a:rPr lang="en-US" dirty="0" smtClean="0"/>
              <a:t> C. out  </a:t>
            </a:r>
            <a:br>
              <a:rPr lang="en-US" dirty="0" smtClean="0"/>
            </a:br>
            <a:r>
              <a:rPr lang="en-US" dirty="0" smtClean="0"/>
              <a:t> D. of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771632"/>
            <a:ext cx="8521730" cy="39433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21.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helicopters are capable</a:t>
            </a:r>
            <a:r>
              <a:rPr lang="en-US" b="1" dirty="0" smtClean="0"/>
              <a:t> </a:t>
            </a:r>
            <a:r>
              <a:rPr lang="en-US" b="1" u="sng" dirty="0" smtClean="0"/>
              <a:t>of hovering</a:t>
            </a:r>
            <a:r>
              <a:rPr lang="en-US" dirty="0" smtClean="0"/>
              <a:t> in midair, they are </a:t>
            </a:r>
            <a:r>
              <a:rPr lang="en-US" b="1" u="sng" dirty="0" smtClean="0"/>
              <a:t>particularly</a:t>
            </a:r>
            <a:r>
              <a:rPr lang="en-US" b="1" dirty="0" smtClean="0"/>
              <a:t> </a:t>
            </a:r>
            <a:r>
              <a:rPr lang="en-US" dirty="0" smtClean="0"/>
              <a:t>useful for rescue missions, military </a:t>
            </a:r>
            <a:r>
              <a:rPr lang="en-US" b="1" u="sng" dirty="0" smtClean="0"/>
              <a:t>operates</a:t>
            </a:r>
            <a:r>
              <a:rPr lang="en-US" dirty="0" smtClean="0"/>
              <a:t>, and transportation.</a:t>
            </a:r>
          </a:p>
          <a:p>
            <a:pPr>
              <a:buNone/>
            </a:pPr>
            <a:r>
              <a:rPr lang="en-US" dirty="0" smtClean="0"/>
              <a:t>    A. Because  </a:t>
            </a:r>
            <a:br>
              <a:rPr lang="en-US" dirty="0" smtClean="0"/>
            </a:br>
            <a:r>
              <a:rPr lang="en-US" dirty="0" smtClean="0"/>
              <a:t> B. of hovering  </a:t>
            </a:r>
            <a:br>
              <a:rPr lang="en-US" dirty="0" smtClean="0"/>
            </a:br>
            <a:r>
              <a:rPr lang="en-US" dirty="0" smtClean="0"/>
              <a:t> C. particularly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 </a:t>
            </a:r>
            <a:r>
              <a:rPr lang="en-US" dirty="0" smtClean="0"/>
              <a:t>operates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All of </a:t>
            </a:r>
            <a:r>
              <a:rPr lang="en-US" b="1" u="sng" dirty="0" smtClean="0"/>
              <a:t>we</a:t>
            </a:r>
            <a:r>
              <a:rPr lang="en-US" b="1" dirty="0" smtClean="0"/>
              <a:t> </a:t>
            </a:r>
            <a:r>
              <a:rPr lang="en-US" dirty="0" smtClean="0"/>
              <a:t>students</a:t>
            </a:r>
            <a:r>
              <a:rPr lang="en-US" b="1" dirty="0" smtClean="0"/>
              <a:t> </a:t>
            </a:r>
            <a:r>
              <a:rPr lang="en-US" dirty="0" smtClean="0"/>
              <a:t>must</a:t>
            </a:r>
            <a:r>
              <a:rPr lang="en-US" b="1" dirty="0" smtClean="0"/>
              <a:t> </a:t>
            </a:r>
            <a:r>
              <a:rPr lang="en-US" b="1" u="sng" dirty="0" smtClean="0"/>
              <a:t>have</a:t>
            </a:r>
            <a:r>
              <a:rPr lang="en-US" b="1" dirty="0" smtClean="0"/>
              <a:t> </a:t>
            </a:r>
            <a:r>
              <a:rPr lang="en-US" dirty="0" smtClean="0"/>
              <a:t>an identification card in order to check books</a:t>
            </a:r>
            <a:r>
              <a:rPr lang="en-US" b="1" dirty="0" smtClean="0"/>
              <a:t> </a:t>
            </a:r>
            <a:r>
              <a:rPr lang="en-US" b="1" u="sng" dirty="0" smtClean="0"/>
              <a:t>out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the library.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</a:t>
            </a:r>
            <a:r>
              <a:rPr lang="en-US" dirty="0" smtClean="0"/>
              <a:t>we  </a:t>
            </a:r>
            <a:br>
              <a:rPr lang="en-US" dirty="0" smtClean="0"/>
            </a:br>
            <a:r>
              <a:rPr lang="en-US" dirty="0" smtClean="0"/>
              <a:t> B. have  </a:t>
            </a:r>
            <a:br>
              <a:rPr lang="en-US" dirty="0" smtClean="0"/>
            </a:br>
            <a:r>
              <a:rPr lang="en-US" dirty="0" smtClean="0"/>
              <a:t> C. out  </a:t>
            </a:r>
            <a:br>
              <a:rPr lang="en-US" dirty="0" smtClean="0"/>
            </a:br>
            <a:r>
              <a:rPr lang="en-US" dirty="0" smtClean="0"/>
              <a:t> D. of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19232"/>
            <a:ext cx="8521730" cy="38671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23.</a:t>
            </a:r>
            <a:r>
              <a:rPr lang="en-US" b="1" dirty="0" smtClean="0"/>
              <a:t> </a:t>
            </a:r>
            <a:r>
              <a:rPr lang="en-US" b="1" u="sng" dirty="0" smtClean="0"/>
              <a:t>Sometime</a:t>
            </a:r>
            <a:r>
              <a:rPr lang="en-US" b="1" dirty="0" smtClean="0"/>
              <a:t> </a:t>
            </a:r>
            <a:r>
              <a:rPr lang="en-US" b="1" u="sng" dirty="0" smtClean="0"/>
              <a:t>several nations</a:t>
            </a:r>
            <a:r>
              <a:rPr lang="en-US" b="1" dirty="0" smtClean="0"/>
              <a:t> </a:t>
            </a:r>
            <a:r>
              <a:rPr lang="en-US" b="1" u="sng" dirty="0" smtClean="0"/>
              <a:t>become</a:t>
            </a:r>
            <a:r>
              <a:rPr lang="en-US" b="1" dirty="0" smtClean="0"/>
              <a:t> </a:t>
            </a:r>
            <a:r>
              <a:rPr lang="en-US" dirty="0" smtClean="0"/>
              <a:t>partners in a larger political state, </a:t>
            </a:r>
            <a:r>
              <a:rPr lang="en-US" b="1" u="sng" dirty="0" smtClean="0"/>
              <a:t>as for example</a:t>
            </a:r>
            <a:r>
              <a:rPr lang="en-US" b="1" dirty="0" smtClean="0"/>
              <a:t>, </a:t>
            </a:r>
            <a:r>
              <a:rPr lang="en-US" dirty="0" smtClean="0"/>
              <a:t>the four nations joined in the United Kingdom of Great Britain and Northern Ireland.</a:t>
            </a:r>
          </a:p>
          <a:p>
            <a:pPr>
              <a:buNone/>
            </a:pPr>
            <a:r>
              <a:rPr lang="en-US" dirty="0" smtClean="0"/>
              <a:t>    A. Sometime  </a:t>
            </a:r>
            <a:br>
              <a:rPr lang="en-US" dirty="0" smtClean="0"/>
            </a:br>
            <a:r>
              <a:rPr lang="en-US" dirty="0" smtClean="0"/>
              <a:t> B. several nations  </a:t>
            </a:r>
            <a:br>
              <a:rPr lang="en-US" dirty="0" smtClean="0"/>
            </a:br>
            <a:r>
              <a:rPr lang="en-US" dirty="0" smtClean="0"/>
              <a:t> C. become  </a:t>
            </a:r>
            <a:br>
              <a:rPr lang="en-US" dirty="0" smtClean="0"/>
            </a:br>
            <a:r>
              <a:rPr lang="en-US" dirty="0" smtClean="0"/>
              <a:t> D. as for example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The Gray Wolf, a species </a:t>
            </a:r>
            <a:r>
              <a:rPr lang="en-US" b="1" u="sng" dirty="0" smtClean="0"/>
              <a:t>reintroduced</a:t>
            </a:r>
            <a:r>
              <a:rPr lang="en-US" b="1" dirty="0" smtClean="0"/>
              <a:t> </a:t>
            </a:r>
            <a:r>
              <a:rPr lang="en-US" dirty="0" smtClean="0"/>
              <a:t>into</a:t>
            </a:r>
            <a:r>
              <a:rPr lang="en-US" b="1" dirty="0" smtClean="0"/>
              <a:t> </a:t>
            </a:r>
            <a:r>
              <a:rPr lang="en-US" b="1" u="sng" dirty="0" smtClean="0"/>
              <a:t>their native habitat</a:t>
            </a:r>
            <a:r>
              <a:rPr lang="en-US" b="1" dirty="0" smtClean="0"/>
              <a:t> </a:t>
            </a:r>
            <a:r>
              <a:rPr lang="en-US" dirty="0" smtClean="0"/>
              <a:t>in Yellowstone National Park, </a:t>
            </a:r>
            <a:r>
              <a:rPr lang="en-US" b="1" u="sng" dirty="0" smtClean="0"/>
              <a:t>has begun</a:t>
            </a:r>
            <a:r>
              <a:rPr lang="en-US" dirty="0" smtClean="0"/>
              <a:t> to breed </a:t>
            </a:r>
            <a:r>
              <a:rPr lang="en-US" b="1" u="sng" dirty="0" smtClean="0"/>
              <a:t>naturally</a:t>
            </a:r>
            <a:r>
              <a:rPr lang="en-US" dirty="0" smtClean="0"/>
              <a:t> there.</a:t>
            </a:r>
          </a:p>
          <a:p>
            <a:pPr>
              <a:buNone/>
            </a:pPr>
            <a:r>
              <a:rPr lang="en-US" dirty="0" smtClean="0"/>
              <a:t>    A. reintroduced  </a:t>
            </a:r>
            <a:br>
              <a:rPr lang="en-US" dirty="0" smtClean="0"/>
            </a:br>
            <a:r>
              <a:rPr lang="en-US" dirty="0" smtClean="0"/>
              <a:t> B. their native habitat  </a:t>
            </a:r>
            <a:br>
              <a:rPr lang="en-US" dirty="0" smtClean="0"/>
            </a:br>
            <a:r>
              <a:rPr lang="en-US" dirty="0" smtClean="0"/>
              <a:t> C. has begun  </a:t>
            </a:r>
            <a:br>
              <a:rPr lang="en-US" dirty="0" smtClean="0"/>
            </a:br>
            <a:r>
              <a:rPr lang="en-US" dirty="0" smtClean="0"/>
              <a:t> D. naturally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95432"/>
            <a:ext cx="8521730" cy="38671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23.</a:t>
            </a:r>
            <a:r>
              <a:rPr lang="en-US" b="1" dirty="0" smtClean="0"/>
              <a:t> </a:t>
            </a:r>
            <a:r>
              <a:rPr lang="en-US" b="1" u="sng" dirty="0" smtClean="0"/>
              <a:t>Sometime</a:t>
            </a:r>
            <a:r>
              <a:rPr lang="en-US" b="1" dirty="0" smtClean="0"/>
              <a:t> </a:t>
            </a:r>
            <a:r>
              <a:rPr lang="en-US" b="1" u="sng" dirty="0" smtClean="0"/>
              <a:t>several nations</a:t>
            </a:r>
            <a:r>
              <a:rPr lang="en-US" b="1" dirty="0" smtClean="0"/>
              <a:t> </a:t>
            </a:r>
            <a:r>
              <a:rPr lang="en-US" b="1" u="sng" dirty="0" smtClean="0"/>
              <a:t>become</a:t>
            </a:r>
            <a:r>
              <a:rPr lang="en-US" b="1" dirty="0" smtClean="0"/>
              <a:t> </a:t>
            </a:r>
            <a:r>
              <a:rPr lang="en-US" dirty="0" smtClean="0"/>
              <a:t>partners in a larger political state, </a:t>
            </a:r>
            <a:r>
              <a:rPr lang="en-US" b="1" u="sng" dirty="0" smtClean="0"/>
              <a:t>as for example</a:t>
            </a:r>
            <a:r>
              <a:rPr lang="en-US" b="1" dirty="0" smtClean="0"/>
              <a:t>, </a:t>
            </a:r>
            <a:r>
              <a:rPr lang="en-US" dirty="0" smtClean="0"/>
              <a:t>the four nations joined in the United Kingdom of Great Britain and Northern Ireland.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Sometime  </a:t>
            </a:r>
            <a:br>
              <a:rPr lang="en-US" dirty="0" smtClean="0"/>
            </a:br>
            <a:r>
              <a:rPr lang="en-US" dirty="0" smtClean="0"/>
              <a:t> B. several nations  </a:t>
            </a:r>
            <a:br>
              <a:rPr lang="en-US" dirty="0" smtClean="0"/>
            </a:br>
            <a:r>
              <a:rPr lang="en-US" dirty="0" smtClean="0"/>
              <a:t> C. become  </a:t>
            </a:r>
            <a:br>
              <a:rPr lang="en-US" dirty="0" smtClean="0"/>
            </a:br>
            <a:r>
              <a:rPr lang="en-US" dirty="0" smtClean="0"/>
              <a:t> D. as for example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The Gray Wolf, a species </a:t>
            </a:r>
            <a:r>
              <a:rPr lang="en-US" b="1" u="sng" dirty="0" smtClean="0"/>
              <a:t>reintroduced</a:t>
            </a:r>
            <a:r>
              <a:rPr lang="en-US" b="1" dirty="0" smtClean="0"/>
              <a:t> </a:t>
            </a:r>
            <a:r>
              <a:rPr lang="en-US" dirty="0" smtClean="0"/>
              <a:t>into</a:t>
            </a:r>
            <a:r>
              <a:rPr lang="en-US" b="1" dirty="0" smtClean="0"/>
              <a:t> </a:t>
            </a:r>
            <a:r>
              <a:rPr lang="en-US" b="1" u="sng" dirty="0" smtClean="0"/>
              <a:t>their native habitat</a:t>
            </a:r>
            <a:r>
              <a:rPr lang="en-US" b="1" dirty="0" smtClean="0"/>
              <a:t> </a:t>
            </a:r>
            <a:r>
              <a:rPr lang="en-US" dirty="0" smtClean="0"/>
              <a:t>in Yellowstone National Park, </a:t>
            </a:r>
            <a:r>
              <a:rPr lang="en-US" b="1" u="sng" dirty="0" smtClean="0"/>
              <a:t>has begun</a:t>
            </a:r>
            <a:r>
              <a:rPr lang="en-US" dirty="0" smtClean="0"/>
              <a:t> to breed </a:t>
            </a:r>
            <a:r>
              <a:rPr lang="en-US" b="1" u="sng" dirty="0" smtClean="0"/>
              <a:t>naturally</a:t>
            </a:r>
            <a:r>
              <a:rPr lang="en-US" dirty="0" smtClean="0"/>
              <a:t> there.</a:t>
            </a:r>
          </a:p>
          <a:p>
            <a:pPr>
              <a:buNone/>
            </a:pPr>
            <a:r>
              <a:rPr lang="en-US" dirty="0" smtClean="0"/>
              <a:t>    A. reintroduced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</a:t>
            </a:r>
            <a:r>
              <a:rPr lang="en-US" dirty="0" smtClean="0"/>
              <a:t>their native habitat  </a:t>
            </a:r>
            <a:br>
              <a:rPr lang="en-US" dirty="0" smtClean="0"/>
            </a:br>
            <a:r>
              <a:rPr lang="en-US" dirty="0" smtClean="0"/>
              <a:t> C. has begun  </a:t>
            </a:r>
            <a:br>
              <a:rPr lang="en-US" dirty="0" smtClean="0"/>
            </a:br>
            <a:r>
              <a:rPr lang="en-US" dirty="0" smtClean="0"/>
              <a:t> D. naturally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19232"/>
            <a:ext cx="8521730" cy="39433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25. Major </a:t>
            </a:r>
            <a:r>
              <a:rPr lang="en-US" b="1" u="sng" dirty="0" smtClean="0"/>
              <a:t>advertising</a:t>
            </a:r>
            <a:r>
              <a:rPr lang="en-US" dirty="0" smtClean="0"/>
              <a:t> companies have </a:t>
            </a:r>
            <a:r>
              <a:rPr lang="en-US" b="1" u="sng" dirty="0" smtClean="0"/>
              <a:t>traditionally</a:t>
            </a:r>
            <a:r>
              <a:rPr lang="en-US" dirty="0" smtClean="0"/>
              <a:t> volunteered </a:t>
            </a:r>
            <a:r>
              <a:rPr lang="en-US" b="1" u="sng" dirty="0" smtClean="0"/>
              <a:t>its</a:t>
            </a:r>
            <a:r>
              <a:rPr lang="en-US" dirty="0" smtClean="0"/>
              <a:t> time </a:t>
            </a:r>
            <a:r>
              <a:rPr lang="en-US" b="1" u="sng" dirty="0" smtClean="0"/>
              <a:t>to public</a:t>
            </a:r>
            <a:r>
              <a:rPr lang="en-US" dirty="0" smtClean="0"/>
              <a:t> service accounts.</a:t>
            </a:r>
          </a:p>
          <a:p>
            <a:pPr>
              <a:buNone/>
            </a:pPr>
            <a:r>
              <a:rPr lang="en-US" dirty="0" smtClean="0"/>
              <a:t>    A. advertising  </a:t>
            </a:r>
            <a:br>
              <a:rPr lang="en-US" dirty="0" smtClean="0"/>
            </a:br>
            <a:r>
              <a:rPr lang="en-US" dirty="0" smtClean="0"/>
              <a:t> B. traditionally  </a:t>
            </a:r>
            <a:br>
              <a:rPr lang="en-US" dirty="0" smtClean="0"/>
            </a:br>
            <a:r>
              <a:rPr lang="en-US" dirty="0" smtClean="0"/>
              <a:t> C. its  </a:t>
            </a:r>
            <a:br>
              <a:rPr lang="en-US" dirty="0" smtClean="0"/>
            </a:br>
            <a:r>
              <a:rPr lang="en-US" dirty="0" smtClean="0"/>
              <a:t> D. to public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Coconut oil </a:t>
            </a:r>
            <a:r>
              <a:rPr lang="en-US" b="1" u="sng" dirty="0" smtClean="0"/>
              <a:t>produces</a:t>
            </a:r>
            <a:r>
              <a:rPr lang="en-US" dirty="0" smtClean="0"/>
              <a:t> a soap </a:t>
            </a:r>
            <a:r>
              <a:rPr lang="en-US" b="1" u="sng" dirty="0" smtClean="0"/>
              <a:t>whom</a:t>
            </a:r>
            <a:r>
              <a:rPr lang="en-US" dirty="0" smtClean="0"/>
              <a:t> will lather in </a:t>
            </a:r>
            <a:r>
              <a:rPr lang="en-US" b="1" u="sng" dirty="0" smtClean="0"/>
              <a:t>salt water</a:t>
            </a:r>
            <a:r>
              <a:rPr lang="en-US" dirty="0" smtClean="0"/>
              <a:t> as well as </a:t>
            </a:r>
            <a:r>
              <a:rPr lang="en-US" b="1" u="sng" dirty="0" smtClean="0"/>
              <a:t>fresh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produces  </a:t>
            </a:r>
            <a:br>
              <a:rPr lang="en-US" dirty="0" smtClean="0"/>
            </a:br>
            <a:r>
              <a:rPr lang="en-US" dirty="0" smtClean="0"/>
              <a:t> B. whom  </a:t>
            </a:r>
            <a:br>
              <a:rPr lang="en-US" dirty="0" smtClean="0"/>
            </a:br>
            <a:r>
              <a:rPr lang="en-US" dirty="0" smtClean="0"/>
              <a:t> C. salt water  </a:t>
            </a:r>
            <a:br>
              <a:rPr lang="en-US" dirty="0" smtClean="0"/>
            </a:br>
            <a:r>
              <a:rPr lang="en-US" dirty="0" smtClean="0"/>
              <a:t> D. fresh  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95432"/>
            <a:ext cx="8521730" cy="37147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25. Major </a:t>
            </a:r>
            <a:r>
              <a:rPr lang="en-US" b="1" u="sng" dirty="0" smtClean="0"/>
              <a:t>advertising</a:t>
            </a:r>
            <a:r>
              <a:rPr lang="en-US" dirty="0" smtClean="0"/>
              <a:t> companies have </a:t>
            </a:r>
            <a:r>
              <a:rPr lang="en-US" b="1" u="sng" dirty="0" smtClean="0"/>
              <a:t>traditionally</a:t>
            </a:r>
            <a:r>
              <a:rPr lang="en-US" dirty="0" smtClean="0"/>
              <a:t> volunteered </a:t>
            </a:r>
            <a:r>
              <a:rPr lang="en-US" b="1" u="sng" dirty="0" smtClean="0"/>
              <a:t>its</a:t>
            </a:r>
            <a:r>
              <a:rPr lang="en-US" dirty="0" smtClean="0"/>
              <a:t> time </a:t>
            </a:r>
            <a:r>
              <a:rPr lang="en-US" b="1" u="sng" dirty="0" smtClean="0"/>
              <a:t>to public</a:t>
            </a:r>
            <a:r>
              <a:rPr lang="en-US" dirty="0" smtClean="0"/>
              <a:t> service accounts.</a:t>
            </a:r>
          </a:p>
          <a:p>
            <a:pPr>
              <a:buNone/>
            </a:pPr>
            <a:r>
              <a:rPr lang="en-US" dirty="0" smtClean="0"/>
              <a:t>    A. advertising  </a:t>
            </a:r>
            <a:br>
              <a:rPr lang="en-US" dirty="0" smtClean="0"/>
            </a:br>
            <a:r>
              <a:rPr lang="en-US" dirty="0" smtClean="0"/>
              <a:t> B. traditionally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 its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D. to public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Coconut oil </a:t>
            </a:r>
            <a:r>
              <a:rPr lang="en-US" b="1" u="sng" dirty="0" smtClean="0"/>
              <a:t>produces</a:t>
            </a:r>
            <a:r>
              <a:rPr lang="en-US" dirty="0" smtClean="0"/>
              <a:t> a soap </a:t>
            </a:r>
            <a:r>
              <a:rPr lang="en-US" b="1" u="sng" dirty="0" smtClean="0"/>
              <a:t>whom</a:t>
            </a:r>
            <a:r>
              <a:rPr lang="en-US" dirty="0" smtClean="0"/>
              <a:t> will lather in </a:t>
            </a:r>
            <a:r>
              <a:rPr lang="en-US" b="1" u="sng" dirty="0" smtClean="0"/>
              <a:t>salt water</a:t>
            </a:r>
            <a:r>
              <a:rPr lang="en-US" dirty="0" smtClean="0"/>
              <a:t> as well as </a:t>
            </a:r>
            <a:r>
              <a:rPr lang="en-US" b="1" u="sng" dirty="0" smtClean="0"/>
              <a:t>fresh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produces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whom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salt water  </a:t>
            </a:r>
            <a:br>
              <a:rPr lang="en-US" dirty="0" smtClean="0"/>
            </a:br>
            <a:r>
              <a:rPr lang="en-US" dirty="0" smtClean="0"/>
              <a:t> D. fresh  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43032"/>
            <a:ext cx="8521730" cy="38671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27. The organizers of the charity were </a:t>
            </a:r>
            <a:r>
              <a:rPr lang="en-US" b="1" u="sng" dirty="0" smtClean="0"/>
              <a:t>more than surprised</a:t>
            </a:r>
            <a:r>
              <a:rPr lang="en-US" dirty="0" smtClean="0"/>
              <a:t> at </a:t>
            </a:r>
            <a:r>
              <a:rPr lang="en-US" b="1" u="sng" dirty="0" smtClean="0"/>
              <a:t>how many</a:t>
            </a:r>
            <a:r>
              <a:rPr lang="en-US" b="1" dirty="0" smtClean="0"/>
              <a:t> </a:t>
            </a:r>
            <a:r>
              <a:rPr lang="en-US" dirty="0" smtClean="0"/>
              <a:t>people lined up to receive the clothes </a:t>
            </a:r>
            <a:r>
              <a:rPr lang="en-US" b="1" u="sng" dirty="0" smtClean="0"/>
              <a:t>donating</a:t>
            </a:r>
            <a:r>
              <a:rPr lang="en-US" dirty="0" smtClean="0"/>
              <a:t> by </a:t>
            </a:r>
            <a:r>
              <a:rPr lang="en-US" b="1" u="sng" dirty="0" smtClean="0"/>
              <a:t>the outgoing</a:t>
            </a:r>
            <a:r>
              <a:rPr lang="en-US" dirty="0" smtClean="0"/>
              <a:t> mayor.</a:t>
            </a:r>
          </a:p>
          <a:p>
            <a:pPr>
              <a:buNone/>
            </a:pPr>
            <a:r>
              <a:rPr lang="en-US" dirty="0" smtClean="0"/>
              <a:t>    A. more than surprised  </a:t>
            </a:r>
            <a:br>
              <a:rPr lang="en-US" dirty="0" smtClean="0"/>
            </a:br>
            <a:r>
              <a:rPr lang="en-US" dirty="0" smtClean="0"/>
              <a:t> B. how many  </a:t>
            </a:r>
            <a:br>
              <a:rPr lang="en-US" dirty="0" smtClean="0"/>
            </a:br>
            <a:r>
              <a:rPr lang="en-US" dirty="0" smtClean="0"/>
              <a:t> C. donating  </a:t>
            </a:r>
            <a:br>
              <a:rPr lang="en-US" dirty="0" smtClean="0"/>
            </a:br>
            <a:r>
              <a:rPr lang="en-US" dirty="0" smtClean="0"/>
              <a:t> D. the outgoing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28. </a:t>
            </a:r>
            <a:r>
              <a:rPr lang="en-US" b="1" u="sng" dirty="0" smtClean="0"/>
              <a:t>Until recently</a:t>
            </a:r>
            <a:r>
              <a:rPr lang="en-US" dirty="0" smtClean="0"/>
              <a:t>, women </a:t>
            </a:r>
            <a:r>
              <a:rPr lang="en-US" b="1" u="sng" dirty="0" smtClean="0"/>
              <a:t>were</a:t>
            </a:r>
            <a:r>
              <a:rPr lang="en-US" b="1" dirty="0" smtClean="0"/>
              <a:t> </a:t>
            </a:r>
            <a:r>
              <a:rPr lang="en-US" dirty="0" smtClean="0"/>
              <a:t>forbidden</a:t>
            </a:r>
            <a:r>
              <a:rPr lang="en-US" b="1" dirty="0" smtClean="0"/>
              <a:t> </a:t>
            </a:r>
            <a:r>
              <a:rPr lang="en-US" b="1" u="sng" dirty="0" smtClean="0"/>
              <a:t>by law</a:t>
            </a:r>
            <a:r>
              <a:rPr lang="en-US" b="1" dirty="0" smtClean="0"/>
              <a:t> </a:t>
            </a:r>
            <a:r>
              <a:rPr lang="en-US" b="1" u="sng" dirty="0" smtClean="0"/>
              <a:t>from owning</a:t>
            </a:r>
            <a:r>
              <a:rPr lang="en-US" b="1" dirty="0" smtClean="0"/>
              <a:t> </a:t>
            </a:r>
            <a:r>
              <a:rPr lang="en-US" dirty="0" smtClean="0"/>
              <a:t>property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Until recently  </a:t>
            </a:r>
            <a:br>
              <a:rPr lang="en-US" dirty="0" smtClean="0"/>
            </a:br>
            <a:r>
              <a:rPr lang="en-US" dirty="0" smtClean="0"/>
              <a:t> B. were  </a:t>
            </a:r>
            <a:br>
              <a:rPr lang="en-US" dirty="0" smtClean="0"/>
            </a:br>
            <a:r>
              <a:rPr lang="en-US" dirty="0" smtClean="0"/>
              <a:t> C. by law  </a:t>
            </a:r>
            <a:br>
              <a:rPr lang="en-US" dirty="0" smtClean="0"/>
            </a:br>
            <a:r>
              <a:rPr lang="en-US" dirty="0" smtClean="0"/>
              <a:t> D. from owning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19232"/>
            <a:ext cx="8521730" cy="36385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27. The organizers of the charity were </a:t>
            </a:r>
            <a:r>
              <a:rPr lang="en-US" b="1" u="sng" dirty="0" smtClean="0"/>
              <a:t>more than surprised</a:t>
            </a:r>
            <a:r>
              <a:rPr lang="en-US" dirty="0" smtClean="0"/>
              <a:t> at </a:t>
            </a:r>
            <a:r>
              <a:rPr lang="en-US" b="1" u="sng" dirty="0" smtClean="0"/>
              <a:t>how many</a:t>
            </a:r>
            <a:r>
              <a:rPr lang="en-US" b="1" dirty="0" smtClean="0"/>
              <a:t> </a:t>
            </a:r>
            <a:r>
              <a:rPr lang="en-US" dirty="0" smtClean="0"/>
              <a:t>people lined up to receive the clothes </a:t>
            </a:r>
            <a:r>
              <a:rPr lang="en-US" b="1" u="sng" dirty="0" smtClean="0"/>
              <a:t>donating</a:t>
            </a:r>
            <a:r>
              <a:rPr lang="en-US" dirty="0" smtClean="0"/>
              <a:t> by </a:t>
            </a:r>
            <a:r>
              <a:rPr lang="en-US" b="1" u="sng" dirty="0" smtClean="0"/>
              <a:t>the outgoing</a:t>
            </a:r>
            <a:r>
              <a:rPr lang="en-US" dirty="0" smtClean="0"/>
              <a:t> mayor.</a:t>
            </a:r>
          </a:p>
          <a:p>
            <a:pPr>
              <a:buNone/>
            </a:pPr>
            <a:r>
              <a:rPr lang="en-US" dirty="0" smtClean="0"/>
              <a:t>    A. more than surprised  </a:t>
            </a:r>
            <a:br>
              <a:rPr lang="en-US" dirty="0" smtClean="0"/>
            </a:br>
            <a:r>
              <a:rPr lang="en-US" dirty="0" smtClean="0"/>
              <a:t> B. how many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 </a:t>
            </a:r>
            <a:r>
              <a:rPr lang="en-US" dirty="0" smtClean="0"/>
              <a:t>donating  </a:t>
            </a:r>
            <a:br>
              <a:rPr lang="en-US" dirty="0" smtClean="0"/>
            </a:br>
            <a:r>
              <a:rPr lang="en-US" dirty="0" smtClean="0"/>
              <a:t> D. the outgoing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28. </a:t>
            </a:r>
            <a:r>
              <a:rPr lang="en-US" b="1" u="sng" dirty="0" smtClean="0"/>
              <a:t>Until recently</a:t>
            </a:r>
            <a:r>
              <a:rPr lang="en-US" dirty="0" smtClean="0"/>
              <a:t>, women </a:t>
            </a:r>
            <a:r>
              <a:rPr lang="en-US" b="1" u="sng" dirty="0" smtClean="0"/>
              <a:t>were</a:t>
            </a:r>
            <a:r>
              <a:rPr lang="en-US" b="1" dirty="0" smtClean="0"/>
              <a:t> </a:t>
            </a:r>
            <a:r>
              <a:rPr lang="en-US" dirty="0" smtClean="0"/>
              <a:t>forbidden</a:t>
            </a:r>
            <a:r>
              <a:rPr lang="en-US" b="1" dirty="0" smtClean="0"/>
              <a:t> </a:t>
            </a:r>
            <a:r>
              <a:rPr lang="en-US" b="1" u="sng" dirty="0" smtClean="0"/>
              <a:t>by law</a:t>
            </a:r>
            <a:r>
              <a:rPr lang="en-US" b="1" dirty="0" smtClean="0"/>
              <a:t> </a:t>
            </a:r>
            <a:r>
              <a:rPr lang="en-US" b="1" u="sng" dirty="0" smtClean="0"/>
              <a:t>from owning</a:t>
            </a:r>
            <a:r>
              <a:rPr lang="en-US" b="1" dirty="0" smtClean="0"/>
              <a:t> </a:t>
            </a:r>
            <a:r>
              <a:rPr lang="en-US" dirty="0" smtClean="0"/>
              <a:t>property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Until recently  </a:t>
            </a:r>
            <a:br>
              <a:rPr lang="en-US" dirty="0" smtClean="0"/>
            </a:br>
            <a:r>
              <a:rPr lang="en-US" dirty="0" smtClean="0"/>
              <a:t> B. were  </a:t>
            </a:r>
            <a:br>
              <a:rPr lang="en-US" dirty="0" smtClean="0"/>
            </a:br>
            <a:r>
              <a:rPr lang="en-US" dirty="0" smtClean="0"/>
              <a:t> C. by law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from owning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19232"/>
            <a:ext cx="8521730" cy="37909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1. </a:t>
            </a:r>
            <a:r>
              <a:rPr lang="en-US" b="1" u="sng" dirty="0" smtClean="0"/>
              <a:t>There are</a:t>
            </a:r>
            <a:r>
              <a:rPr lang="en-US" b="1" dirty="0" smtClean="0"/>
              <a:t> </a:t>
            </a:r>
            <a:r>
              <a:rPr lang="en-US" dirty="0" smtClean="0"/>
              <a:t>many different ways</a:t>
            </a:r>
            <a:r>
              <a:rPr lang="en-US" b="1" dirty="0" smtClean="0"/>
              <a:t> </a:t>
            </a:r>
            <a:r>
              <a:rPr lang="en-US" b="1" u="sng" dirty="0" smtClean="0"/>
              <a:t>of comparing</a:t>
            </a:r>
            <a:r>
              <a:rPr lang="en-US" dirty="0" smtClean="0"/>
              <a:t> the economy of one nation with</a:t>
            </a:r>
            <a:r>
              <a:rPr lang="en-US" b="1" dirty="0" smtClean="0"/>
              <a:t> </a:t>
            </a:r>
            <a:r>
              <a:rPr lang="en-US" b="1" u="sng" dirty="0" smtClean="0"/>
              <a:t>those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another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There are  </a:t>
            </a:r>
            <a:br>
              <a:rPr lang="en-US" dirty="0" smtClean="0"/>
            </a:br>
            <a:r>
              <a:rPr lang="en-US" dirty="0" smtClean="0"/>
              <a:t> B. of comparing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those  </a:t>
            </a:r>
            <a:br>
              <a:rPr lang="en-US" dirty="0" smtClean="0"/>
            </a:br>
            <a:r>
              <a:rPr lang="en-US" dirty="0" smtClean="0"/>
              <a:t> D. another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He said he </a:t>
            </a:r>
            <a:r>
              <a:rPr lang="en-US" b="1" u="sng" dirty="0" smtClean="0"/>
              <a:t>must come</a:t>
            </a:r>
            <a:r>
              <a:rPr lang="en-US" b="1" dirty="0" smtClean="0"/>
              <a:t> </a:t>
            </a:r>
            <a:r>
              <a:rPr lang="en-US" dirty="0" smtClean="0"/>
              <a:t>to the party if he</a:t>
            </a:r>
            <a:r>
              <a:rPr lang="en-US" b="1" dirty="0" smtClean="0"/>
              <a:t> </a:t>
            </a:r>
            <a:r>
              <a:rPr lang="en-US" b="1" u="sng" dirty="0" smtClean="0"/>
              <a:t>finishes</a:t>
            </a:r>
            <a:r>
              <a:rPr lang="en-US" b="1" dirty="0" smtClean="0"/>
              <a:t> </a:t>
            </a:r>
            <a:r>
              <a:rPr lang="en-US" dirty="0" smtClean="0"/>
              <a:t>his</a:t>
            </a:r>
            <a:r>
              <a:rPr lang="en-US" b="1" dirty="0" smtClean="0"/>
              <a:t> </a:t>
            </a:r>
            <a:r>
              <a:rPr lang="en-US" dirty="0" smtClean="0"/>
              <a:t>assignment</a:t>
            </a:r>
            <a:r>
              <a:rPr lang="en-US" b="1" dirty="0" smtClean="0"/>
              <a:t> </a:t>
            </a:r>
            <a:r>
              <a:rPr lang="en-US" b="1" u="sng" dirty="0" smtClean="0"/>
              <a:t>for </a:t>
            </a:r>
            <a:r>
              <a:rPr lang="en-US" dirty="0" smtClean="0"/>
              <a:t>next</a:t>
            </a:r>
            <a:r>
              <a:rPr lang="en-US" b="1" dirty="0" smtClean="0"/>
              <a:t> </a:t>
            </a:r>
            <a:r>
              <a:rPr lang="en-US" b="1" u="sng" dirty="0" smtClean="0"/>
              <a:t>week's</a:t>
            </a:r>
            <a:r>
              <a:rPr lang="en-US" b="1" dirty="0" smtClean="0"/>
              <a:t> </a:t>
            </a:r>
            <a:r>
              <a:rPr lang="en-US" dirty="0" smtClean="0"/>
              <a:t>seminar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b="1" dirty="0" smtClean="0"/>
              <a:t>    A. </a:t>
            </a:r>
            <a:r>
              <a:rPr lang="en-US" dirty="0" smtClean="0"/>
              <a:t>must come  </a:t>
            </a:r>
            <a:br>
              <a:rPr lang="en-US" dirty="0" smtClean="0"/>
            </a:br>
            <a:r>
              <a:rPr lang="en-US" dirty="0" smtClean="0"/>
              <a:t> B. finishes  </a:t>
            </a:r>
            <a:br>
              <a:rPr lang="en-US" dirty="0" smtClean="0"/>
            </a:br>
            <a:r>
              <a:rPr lang="en-US" dirty="0" smtClean="0"/>
              <a:t> C. for  </a:t>
            </a:r>
            <a:br>
              <a:rPr lang="en-US" dirty="0" smtClean="0"/>
            </a:br>
            <a:r>
              <a:rPr lang="en-US" dirty="0" smtClean="0"/>
              <a:t> D. week's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43032"/>
            <a:ext cx="8521730" cy="37909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29. Rudolph Nureyev </a:t>
            </a:r>
            <a:r>
              <a:rPr lang="en-US" b="1" u="sng" dirty="0" smtClean="0"/>
              <a:t>has become</a:t>
            </a:r>
            <a:r>
              <a:rPr lang="en-US" b="1" dirty="0" smtClean="0"/>
              <a:t> </a:t>
            </a:r>
            <a:r>
              <a:rPr lang="en-US" dirty="0" smtClean="0"/>
              <a:t>one of </a:t>
            </a:r>
            <a:r>
              <a:rPr lang="en-US" b="1" u="sng" dirty="0" smtClean="0"/>
              <a:t>the greatest</a:t>
            </a:r>
            <a:r>
              <a:rPr lang="en-US" b="1" dirty="0" smtClean="0"/>
              <a:t> </a:t>
            </a:r>
            <a:r>
              <a:rPr lang="en-US" b="1" u="sng" dirty="0" smtClean="0"/>
              <a:t>dancer</a:t>
            </a:r>
            <a:r>
              <a:rPr lang="en-US" b="1" dirty="0" smtClean="0"/>
              <a:t> </a:t>
            </a:r>
            <a:r>
              <a:rPr lang="en-US" dirty="0" smtClean="0"/>
              <a:t>that the ballet world has </a:t>
            </a:r>
            <a:r>
              <a:rPr lang="en-US" b="1" u="sng" dirty="0" smtClean="0"/>
              <a:t>ever</a:t>
            </a:r>
            <a:r>
              <a:rPr lang="en-US" u="sng" dirty="0" smtClean="0"/>
              <a:t> </a:t>
            </a:r>
            <a:r>
              <a:rPr lang="en-US" b="1" u="sng" dirty="0" smtClean="0"/>
              <a:t>known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A. has become  </a:t>
            </a:r>
            <a:br>
              <a:rPr lang="en-US" dirty="0" smtClean="0"/>
            </a:br>
            <a:r>
              <a:rPr lang="en-US" dirty="0" smtClean="0"/>
              <a:t> B. the greatest  </a:t>
            </a:r>
            <a:br>
              <a:rPr lang="en-US" dirty="0" smtClean="0"/>
            </a:br>
            <a:r>
              <a:rPr lang="en-US" dirty="0" smtClean="0"/>
              <a:t> C. dancer  </a:t>
            </a:r>
            <a:br>
              <a:rPr lang="en-US" dirty="0" smtClean="0"/>
            </a:br>
            <a:r>
              <a:rPr lang="en-US" dirty="0" smtClean="0"/>
              <a:t> D. ever known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Tea </a:t>
            </a:r>
            <a:r>
              <a:rPr lang="en-US" b="1" u="sng" dirty="0" smtClean="0"/>
              <a:t>did not become</a:t>
            </a:r>
            <a:r>
              <a:rPr lang="en-US" dirty="0" smtClean="0"/>
              <a:t> popular in Europe until the mid 17th century when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b="1" u="sng" dirty="0" smtClean="0"/>
              <a:t>has been</a:t>
            </a:r>
            <a:r>
              <a:rPr lang="en-US" b="1" dirty="0" smtClean="0"/>
              <a:t> </a:t>
            </a:r>
            <a:r>
              <a:rPr lang="en-US" b="1" u="sng" dirty="0" smtClean="0"/>
              <a:t>first</a:t>
            </a:r>
            <a:r>
              <a:rPr lang="en-US" b="1" dirty="0" smtClean="0"/>
              <a:t> </a:t>
            </a:r>
            <a:r>
              <a:rPr lang="en-US" dirty="0" smtClean="0"/>
              <a:t>imported to England and Holland.</a:t>
            </a:r>
          </a:p>
          <a:p>
            <a:pPr>
              <a:buNone/>
            </a:pPr>
            <a:r>
              <a:rPr lang="en-US" dirty="0" smtClean="0"/>
              <a:t>    A. did not become  </a:t>
            </a:r>
            <a:br>
              <a:rPr lang="en-US" dirty="0" smtClean="0"/>
            </a:br>
            <a:r>
              <a:rPr lang="en-US" dirty="0" smtClean="0"/>
              <a:t> B. it  </a:t>
            </a:r>
            <a:br>
              <a:rPr lang="en-US" dirty="0" smtClean="0"/>
            </a:br>
            <a:r>
              <a:rPr lang="en-US" dirty="0" smtClean="0"/>
              <a:t> C. has been  </a:t>
            </a:r>
            <a:br>
              <a:rPr lang="en-US" dirty="0" smtClean="0"/>
            </a:br>
            <a:r>
              <a:rPr lang="en-US" dirty="0" smtClean="0"/>
              <a:t> D. first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43032"/>
            <a:ext cx="8521730" cy="37147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29. Rudolph Nureyev </a:t>
            </a:r>
            <a:r>
              <a:rPr lang="en-US" b="1" u="sng" dirty="0" smtClean="0"/>
              <a:t>has become</a:t>
            </a:r>
            <a:r>
              <a:rPr lang="en-US" b="1" dirty="0" smtClean="0"/>
              <a:t> </a:t>
            </a:r>
            <a:r>
              <a:rPr lang="en-US" dirty="0" smtClean="0"/>
              <a:t>one of </a:t>
            </a:r>
            <a:r>
              <a:rPr lang="en-US" b="1" u="sng" dirty="0" smtClean="0"/>
              <a:t>the greatest</a:t>
            </a:r>
            <a:r>
              <a:rPr lang="en-US" b="1" dirty="0" smtClean="0"/>
              <a:t> </a:t>
            </a:r>
            <a:r>
              <a:rPr lang="en-US" b="1" u="sng" dirty="0" smtClean="0"/>
              <a:t>dancer</a:t>
            </a:r>
            <a:r>
              <a:rPr lang="en-US" b="1" dirty="0" smtClean="0"/>
              <a:t> </a:t>
            </a:r>
            <a:r>
              <a:rPr lang="en-US" dirty="0" smtClean="0"/>
              <a:t>that the ballet world has </a:t>
            </a:r>
            <a:r>
              <a:rPr lang="en-US" b="1" u="sng" dirty="0" smtClean="0"/>
              <a:t>ever</a:t>
            </a:r>
            <a:r>
              <a:rPr lang="en-US" u="sng" dirty="0" smtClean="0"/>
              <a:t> </a:t>
            </a:r>
            <a:r>
              <a:rPr lang="en-US" b="1" u="sng" dirty="0" smtClean="0"/>
              <a:t>known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A. has become  </a:t>
            </a:r>
            <a:br>
              <a:rPr lang="en-US" dirty="0" smtClean="0"/>
            </a:br>
            <a:r>
              <a:rPr lang="en-US" dirty="0" smtClean="0"/>
              <a:t> B. the greatest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dancer  </a:t>
            </a:r>
            <a:br>
              <a:rPr lang="en-US" dirty="0" smtClean="0"/>
            </a:br>
            <a:r>
              <a:rPr lang="en-US" dirty="0" smtClean="0"/>
              <a:t> D. ever known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Tea </a:t>
            </a:r>
            <a:r>
              <a:rPr lang="en-US" b="1" u="sng" dirty="0" smtClean="0"/>
              <a:t>did not become</a:t>
            </a:r>
            <a:r>
              <a:rPr lang="en-US" dirty="0" smtClean="0"/>
              <a:t> popular in Europe until the mid 17th century when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b="1" u="sng" dirty="0" smtClean="0"/>
              <a:t>has been</a:t>
            </a:r>
            <a:r>
              <a:rPr lang="en-US" b="1" dirty="0" smtClean="0"/>
              <a:t> </a:t>
            </a:r>
            <a:r>
              <a:rPr lang="en-US" b="1" u="sng" dirty="0" smtClean="0"/>
              <a:t>first</a:t>
            </a:r>
            <a:r>
              <a:rPr lang="en-US" b="1" dirty="0" smtClean="0"/>
              <a:t> </a:t>
            </a:r>
            <a:r>
              <a:rPr lang="en-US" dirty="0" smtClean="0"/>
              <a:t>imported to England and Holland.</a:t>
            </a:r>
          </a:p>
          <a:p>
            <a:pPr>
              <a:buNone/>
            </a:pPr>
            <a:r>
              <a:rPr lang="en-US" dirty="0" smtClean="0"/>
              <a:t>    A. did not become  </a:t>
            </a:r>
            <a:br>
              <a:rPr lang="en-US" dirty="0" smtClean="0"/>
            </a:br>
            <a:r>
              <a:rPr lang="en-US" dirty="0" smtClean="0"/>
              <a:t> B. it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has been  </a:t>
            </a:r>
            <a:br>
              <a:rPr lang="en-US" dirty="0" smtClean="0"/>
            </a:br>
            <a:r>
              <a:rPr lang="en-US" dirty="0" smtClean="0"/>
              <a:t> D. first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19232"/>
            <a:ext cx="8521730" cy="36385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3. The basic </a:t>
            </a:r>
            <a:r>
              <a:rPr lang="en-US" b="1" u="sng" dirty="0" smtClean="0"/>
              <a:t>law</a:t>
            </a:r>
            <a:r>
              <a:rPr lang="en-US" b="1" dirty="0" smtClean="0"/>
              <a:t> </a:t>
            </a:r>
            <a:r>
              <a:rPr lang="en-US" dirty="0" smtClean="0"/>
              <a:t>of addition, subtraction, multiplication and</a:t>
            </a:r>
            <a:r>
              <a:rPr lang="en-US" b="1" dirty="0" smtClean="0"/>
              <a:t> </a:t>
            </a:r>
            <a:r>
              <a:rPr lang="en-US" b="1" u="sng" dirty="0" smtClean="0"/>
              <a:t>division</a:t>
            </a:r>
            <a:r>
              <a:rPr lang="en-US" b="1" dirty="0" smtClean="0"/>
              <a:t> </a:t>
            </a:r>
            <a:r>
              <a:rPr lang="en-US" dirty="0" smtClean="0"/>
              <a:t>are</a:t>
            </a:r>
            <a:r>
              <a:rPr lang="en-US" b="1" dirty="0" smtClean="0"/>
              <a:t> </a:t>
            </a:r>
            <a:r>
              <a:rPr lang="en-US" b="1" u="sng" dirty="0" smtClean="0"/>
              <a:t>taught</a:t>
            </a:r>
            <a:r>
              <a:rPr lang="en-US" b="1" dirty="0" smtClean="0"/>
              <a:t> </a:t>
            </a:r>
            <a:r>
              <a:rPr lang="en-US" dirty="0" smtClean="0"/>
              <a:t>to all elementary </a:t>
            </a:r>
            <a:r>
              <a:rPr lang="en-US" b="1" u="sng" dirty="0" smtClean="0"/>
              <a:t>school</a:t>
            </a:r>
            <a:r>
              <a:rPr lang="en-US" dirty="0" smtClean="0"/>
              <a:t> students.</a:t>
            </a:r>
          </a:p>
          <a:p>
            <a:pPr>
              <a:buNone/>
            </a:pPr>
            <a:r>
              <a:rPr lang="en-US" dirty="0" smtClean="0"/>
              <a:t>    A. law  </a:t>
            </a:r>
            <a:br>
              <a:rPr lang="en-US" dirty="0" smtClean="0"/>
            </a:br>
            <a:r>
              <a:rPr lang="en-US" dirty="0" smtClean="0"/>
              <a:t> B. division  </a:t>
            </a:r>
            <a:br>
              <a:rPr lang="en-US" dirty="0" smtClean="0"/>
            </a:br>
            <a:r>
              <a:rPr lang="en-US" dirty="0" smtClean="0"/>
              <a:t> C. taught  </a:t>
            </a:r>
            <a:br>
              <a:rPr lang="en-US" dirty="0" smtClean="0"/>
            </a:br>
            <a:r>
              <a:rPr lang="en-US" dirty="0" smtClean="0"/>
              <a:t> D. school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Sandra has </a:t>
            </a:r>
            <a:r>
              <a:rPr lang="en-US" b="1" u="sng" dirty="0" smtClean="0"/>
              <a:t>not rarely</a:t>
            </a:r>
            <a:r>
              <a:rPr lang="en-US" b="1" dirty="0" smtClean="0"/>
              <a:t> </a:t>
            </a:r>
            <a:r>
              <a:rPr lang="en-US" dirty="0" smtClean="0"/>
              <a:t>missed</a:t>
            </a:r>
            <a:r>
              <a:rPr lang="en-US" b="1" dirty="0" smtClean="0"/>
              <a:t> </a:t>
            </a:r>
            <a:r>
              <a:rPr lang="en-US" b="1" u="sng" dirty="0" smtClean="0"/>
              <a:t>a play</a:t>
            </a:r>
            <a:r>
              <a:rPr lang="en-US" dirty="0" smtClean="0"/>
              <a:t> or concert</a:t>
            </a:r>
            <a:r>
              <a:rPr lang="en-US" b="1" dirty="0" smtClean="0"/>
              <a:t> </a:t>
            </a:r>
            <a:r>
              <a:rPr lang="en-US" b="1" u="sng" dirty="0" smtClean="0"/>
              <a:t>since</a:t>
            </a:r>
            <a:r>
              <a:rPr lang="en-US" b="1" dirty="0" smtClean="0"/>
              <a:t> </a:t>
            </a:r>
            <a:r>
              <a:rPr lang="en-US" dirty="0" smtClean="0"/>
              <a:t>she</a:t>
            </a:r>
            <a:r>
              <a:rPr lang="en-US" b="1" dirty="0" smtClean="0"/>
              <a:t> was </a:t>
            </a:r>
            <a:r>
              <a:rPr lang="en-US" b="1" u="sng" dirty="0" smtClean="0"/>
              <a:t>seventeen years ol</a:t>
            </a:r>
            <a:r>
              <a:rPr lang="en-US" b="1" dirty="0" smtClean="0"/>
              <a:t>d.</a:t>
            </a:r>
          </a:p>
          <a:p>
            <a:pPr>
              <a:buNone/>
            </a:pPr>
            <a:r>
              <a:rPr lang="en-US" b="1" dirty="0" smtClean="0"/>
              <a:t>    </a:t>
            </a:r>
            <a:r>
              <a:rPr lang="en-US" dirty="0" smtClean="0"/>
              <a:t>A. not rarely  </a:t>
            </a:r>
            <a:br>
              <a:rPr lang="en-US" dirty="0" smtClean="0"/>
            </a:br>
            <a:r>
              <a:rPr lang="en-US" dirty="0" smtClean="0"/>
              <a:t> B. a play  </a:t>
            </a:r>
            <a:br>
              <a:rPr lang="en-US" dirty="0" smtClean="0"/>
            </a:br>
            <a:r>
              <a:rPr lang="en-US" dirty="0" smtClean="0"/>
              <a:t> C. since  </a:t>
            </a:r>
            <a:br>
              <a:rPr lang="en-US" dirty="0" smtClean="0"/>
            </a:br>
            <a:r>
              <a:rPr lang="en-US" dirty="0" smtClean="0"/>
              <a:t> D. seventeen years </a:t>
            </a:r>
            <a:r>
              <a:rPr lang="en-US" dirty="0" err="1" smtClean="0"/>
              <a:t>ol</a:t>
            </a:r>
            <a:r>
              <a:rPr lang="en-US" dirty="0" smtClean="0"/>
              <a:t>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The basic </a:t>
            </a:r>
            <a:r>
              <a:rPr lang="en-US" b="1" u="sng" dirty="0" smtClean="0"/>
              <a:t>law</a:t>
            </a:r>
            <a:r>
              <a:rPr lang="en-US" b="1" dirty="0" smtClean="0"/>
              <a:t> </a:t>
            </a:r>
            <a:r>
              <a:rPr lang="en-US" dirty="0" smtClean="0"/>
              <a:t>of addition, subtraction, multiplication and</a:t>
            </a:r>
            <a:r>
              <a:rPr lang="en-US" b="1" dirty="0" smtClean="0"/>
              <a:t> </a:t>
            </a:r>
            <a:r>
              <a:rPr lang="en-US" b="1" u="sng" dirty="0" smtClean="0"/>
              <a:t>division</a:t>
            </a:r>
            <a:r>
              <a:rPr lang="en-US" b="1" dirty="0" smtClean="0"/>
              <a:t> </a:t>
            </a:r>
            <a:r>
              <a:rPr lang="en-US" dirty="0" smtClean="0"/>
              <a:t>are</a:t>
            </a:r>
            <a:r>
              <a:rPr lang="en-US" b="1" dirty="0" smtClean="0"/>
              <a:t> </a:t>
            </a:r>
            <a:r>
              <a:rPr lang="en-US" b="1" u="sng" dirty="0" smtClean="0"/>
              <a:t>taught</a:t>
            </a:r>
            <a:r>
              <a:rPr lang="en-US" b="1" dirty="0" smtClean="0"/>
              <a:t> </a:t>
            </a:r>
            <a:r>
              <a:rPr lang="en-US" dirty="0" smtClean="0"/>
              <a:t>to all elementary </a:t>
            </a:r>
            <a:r>
              <a:rPr lang="en-US" b="1" u="sng" dirty="0" smtClean="0"/>
              <a:t>school</a:t>
            </a:r>
            <a:r>
              <a:rPr lang="en-US" dirty="0" smtClean="0"/>
              <a:t> students.</a:t>
            </a:r>
          </a:p>
          <a:p>
            <a:pPr>
              <a:buNone/>
            </a:pPr>
            <a:r>
              <a:rPr lang="en-US" b="1" dirty="0" smtClean="0"/>
              <a:t>    A</a:t>
            </a:r>
            <a:r>
              <a:rPr lang="en-US" dirty="0" smtClean="0"/>
              <a:t>. law  </a:t>
            </a:r>
            <a:br>
              <a:rPr lang="en-US" dirty="0" smtClean="0"/>
            </a:br>
            <a:r>
              <a:rPr lang="en-US" dirty="0" smtClean="0"/>
              <a:t> B. division  </a:t>
            </a:r>
            <a:br>
              <a:rPr lang="en-US" dirty="0" smtClean="0"/>
            </a:br>
            <a:r>
              <a:rPr lang="en-US" dirty="0" smtClean="0"/>
              <a:t> C. taught  </a:t>
            </a:r>
            <a:br>
              <a:rPr lang="en-US" dirty="0" smtClean="0"/>
            </a:br>
            <a:r>
              <a:rPr lang="en-US" dirty="0" smtClean="0"/>
              <a:t> D. school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Sandra has </a:t>
            </a:r>
            <a:r>
              <a:rPr lang="en-US" b="1" u="sng" dirty="0" smtClean="0"/>
              <a:t>not rarely</a:t>
            </a:r>
            <a:r>
              <a:rPr lang="en-US" b="1" dirty="0" smtClean="0"/>
              <a:t> </a:t>
            </a:r>
            <a:r>
              <a:rPr lang="en-US" dirty="0" smtClean="0"/>
              <a:t>missed</a:t>
            </a:r>
            <a:r>
              <a:rPr lang="en-US" b="1" dirty="0" smtClean="0"/>
              <a:t> </a:t>
            </a:r>
            <a:r>
              <a:rPr lang="en-US" b="1" u="sng" dirty="0" smtClean="0"/>
              <a:t>a play</a:t>
            </a:r>
            <a:r>
              <a:rPr lang="en-US" dirty="0" smtClean="0"/>
              <a:t> or concert</a:t>
            </a:r>
            <a:r>
              <a:rPr lang="en-US" b="1" dirty="0" smtClean="0"/>
              <a:t> </a:t>
            </a:r>
            <a:r>
              <a:rPr lang="en-US" b="1" u="sng" dirty="0" smtClean="0"/>
              <a:t>since</a:t>
            </a:r>
            <a:r>
              <a:rPr lang="en-US" b="1" dirty="0" smtClean="0"/>
              <a:t> </a:t>
            </a:r>
            <a:r>
              <a:rPr lang="en-US" dirty="0" smtClean="0"/>
              <a:t>she</a:t>
            </a:r>
            <a:r>
              <a:rPr lang="en-US" b="1" dirty="0" smtClean="0"/>
              <a:t> was </a:t>
            </a:r>
            <a:r>
              <a:rPr lang="en-US" b="1" u="sng" dirty="0" smtClean="0"/>
              <a:t>seventeen years ol</a:t>
            </a:r>
            <a:r>
              <a:rPr lang="en-US" b="1" dirty="0" smtClean="0"/>
              <a:t>d.</a:t>
            </a:r>
          </a:p>
          <a:p>
            <a:pPr>
              <a:buNone/>
            </a:pPr>
            <a:r>
              <a:rPr lang="en-US" b="1" dirty="0" smtClean="0"/>
              <a:t>    A</a:t>
            </a:r>
            <a:r>
              <a:rPr lang="en-US" dirty="0" smtClean="0"/>
              <a:t>. not rarely  </a:t>
            </a:r>
            <a:br>
              <a:rPr lang="en-US" dirty="0" smtClean="0"/>
            </a:br>
            <a:r>
              <a:rPr lang="en-US" dirty="0" smtClean="0"/>
              <a:t> B. a play  </a:t>
            </a:r>
            <a:br>
              <a:rPr lang="en-US" dirty="0" smtClean="0"/>
            </a:br>
            <a:r>
              <a:rPr lang="en-US" dirty="0" smtClean="0"/>
              <a:t> C. since  </a:t>
            </a:r>
            <a:br>
              <a:rPr lang="en-US" dirty="0" smtClean="0"/>
            </a:br>
            <a:r>
              <a:rPr lang="en-US" dirty="0" smtClean="0"/>
              <a:t> D. seventeen years </a:t>
            </a:r>
            <a:r>
              <a:rPr lang="en-US" dirty="0" err="1" smtClean="0"/>
              <a:t>ol</a:t>
            </a:r>
            <a:r>
              <a:rPr lang="en-US" dirty="0" smtClean="0"/>
              <a:t>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43032"/>
            <a:ext cx="8521730" cy="41719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5. The need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well-rounded education</a:t>
            </a:r>
            <a:r>
              <a:rPr lang="en-US" b="1" dirty="0" smtClean="0"/>
              <a:t> </a:t>
            </a:r>
            <a:r>
              <a:rPr lang="en-US" dirty="0" smtClean="0"/>
              <a:t>was an idea</a:t>
            </a:r>
            <a:r>
              <a:rPr lang="en-US" b="1" dirty="0" smtClean="0"/>
              <a:t> </a:t>
            </a:r>
            <a:r>
              <a:rPr lang="en-US" b="1" u="sng" dirty="0" smtClean="0"/>
              <a:t>espoused</a:t>
            </a:r>
            <a:r>
              <a:rPr lang="en-US" b="1" dirty="0" smtClean="0"/>
              <a:t> </a:t>
            </a:r>
            <a:r>
              <a:rPr lang="en-US" dirty="0" smtClean="0"/>
              <a:t>by the Greeks</a:t>
            </a:r>
            <a:r>
              <a:rPr lang="en-US" b="1" dirty="0" smtClean="0"/>
              <a:t> </a:t>
            </a:r>
            <a:r>
              <a:rPr lang="en-US" b="1" u="sng" dirty="0" smtClean="0"/>
              <a:t>in time of</a:t>
            </a:r>
            <a:r>
              <a:rPr lang="en-US" b="1" dirty="0" smtClean="0"/>
              <a:t> </a:t>
            </a:r>
            <a:r>
              <a:rPr lang="en-US" dirty="0" smtClean="0"/>
              <a:t>Socrates.</a:t>
            </a:r>
          </a:p>
          <a:p>
            <a:pPr>
              <a:buNone/>
            </a:pPr>
            <a:r>
              <a:rPr lang="en-US" dirty="0" smtClean="0"/>
              <a:t>    A. for  </a:t>
            </a:r>
            <a:br>
              <a:rPr lang="en-US" dirty="0" smtClean="0"/>
            </a:br>
            <a:r>
              <a:rPr lang="en-US" dirty="0" smtClean="0"/>
              <a:t> B. well-rounded education  </a:t>
            </a:r>
            <a:br>
              <a:rPr lang="en-US" dirty="0" smtClean="0"/>
            </a:br>
            <a:r>
              <a:rPr lang="en-US" dirty="0" smtClean="0"/>
              <a:t> C. espoused  </a:t>
            </a:r>
            <a:br>
              <a:rPr lang="en-US" dirty="0" smtClean="0"/>
            </a:br>
            <a:r>
              <a:rPr lang="en-US" dirty="0" smtClean="0"/>
              <a:t> D. in time of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</a:t>
            </a:r>
            <a:r>
              <a:rPr lang="en-US" b="1" dirty="0" smtClean="0"/>
              <a:t> </a:t>
            </a:r>
            <a:r>
              <a:rPr lang="en-US" b="1" u="sng" dirty="0" smtClean="0"/>
              <a:t>To assure</a:t>
            </a:r>
            <a:r>
              <a:rPr lang="en-US" b="1" dirty="0" smtClean="0"/>
              <a:t> </a:t>
            </a:r>
            <a:r>
              <a:rPr lang="en-US" dirty="0" smtClean="0"/>
              <a:t>the safety of those workers</a:t>
            </a:r>
            <a:r>
              <a:rPr lang="en-US" b="1" dirty="0" smtClean="0"/>
              <a:t>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must handle radioactive material, the employer</a:t>
            </a:r>
            <a:r>
              <a:rPr lang="en-US" b="1" dirty="0" smtClean="0"/>
              <a:t> </a:t>
            </a:r>
            <a:r>
              <a:rPr lang="en-US" dirty="0" smtClean="0"/>
              <a:t>should not</a:t>
            </a:r>
            <a:r>
              <a:rPr lang="en-US" b="1" dirty="0" smtClean="0"/>
              <a:t> </a:t>
            </a:r>
            <a:r>
              <a:rPr lang="en-US" b="1" u="sng" dirty="0" smtClean="0"/>
              <a:t>leave</a:t>
            </a:r>
            <a:r>
              <a:rPr lang="en-US" b="1" dirty="0" smtClean="0"/>
              <a:t> </a:t>
            </a:r>
            <a:r>
              <a:rPr lang="en-US" dirty="0" smtClean="0"/>
              <a:t>them</a:t>
            </a:r>
            <a:r>
              <a:rPr lang="en-US" b="1" dirty="0" smtClean="0"/>
              <a:t> </a:t>
            </a:r>
            <a:r>
              <a:rPr lang="en-US" b="1" u="sng" dirty="0" smtClean="0"/>
              <a:t>enter</a:t>
            </a:r>
            <a:r>
              <a:rPr lang="en-US" b="1" dirty="0" smtClean="0"/>
              <a:t> </a:t>
            </a:r>
            <a:r>
              <a:rPr lang="en-US" dirty="0" smtClean="0"/>
              <a:t>contaminated areas without protective clothing.</a:t>
            </a:r>
          </a:p>
          <a:p>
            <a:pPr>
              <a:buNone/>
            </a:pPr>
            <a:r>
              <a:rPr lang="en-US" dirty="0" smtClean="0"/>
              <a:t>    A. To assure  </a:t>
            </a:r>
            <a:br>
              <a:rPr lang="en-US" dirty="0" smtClean="0"/>
            </a:br>
            <a:r>
              <a:rPr lang="en-US" dirty="0" smtClean="0"/>
              <a:t> B. who  </a:t>
            </a:r>
            <a:br>
              <a:rPr lang="en-US" dirty="0" smtClean="0"/>
            </a:br>
            <a:r>
              <a:rPr lang="en-US" dirty="0" smtClean="0"/>
              <a:t> C. leave  </a:t>
            </a:r>
            <a:br>
              <a:rPr lang="en-US" dirty="0" smtClean="0"/>
            </a:br>
            <a:r>
              <a:rPr lang="en-US" dirty="0" smtClean="0"/>
              <a:t> D. enter 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95432"/>
            <a:ext cx="8521730" cy="37909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5. The need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well-rounded education</a:t>
            </a:r>
            <a:r>
              <a:rPr lang="en-US" b="1" dirty="0" smtClean="0"/>
              <a:t> </a:t>
            </a:r>
            <a:r>
              <a:rPr lang="en-US" dirty="0" smtClean="0"/>
              <a:t>was an idea</a:t>
            </a:r>
            <a:r>
              <a:rPr lang="en-US" b="1" dirty="0" smtClean="0"/>
              <a:t> </a:t>
            </a:r>
            <a:r>
              <a:rPr lang="en-US" b="1" u="sng" dirty="0" smtClean="0"/>
              <a:t>espoused</a:t>
            </a:r>
            <a:r>
              <a:rPr lang="en-US" b="1" dirty="0" smtClean="0"/>
              <a:t> </a:t>
            </a:r>
            <a:r>
              <a:rPr lang="en-US" dirty="0" smtClean="0"/>
              <a:t>by the Greeks</a:t>
            </a:r>
            <a:r>
              <a:rPr lang="en-US" b="1" dirty="0" smtClean="0"/>
              <a:t> </a:t>
            </a:r>
            <a:r>
              <a:rPr lang="en-US" b="1" u="sng" dirty="0" smtClean="0"/>
              <a:t>in time of</a:t>
            </a:r>
            <a:r>
              <a:rPr lang="en-US" b="1" dirty="0" smtClean="0"/>
              <a:t> </a:t>
            </a:r>
            <a:r>
              <a:rPr lang="en-US" dirty="0" smtClean="0"/>
              <a:t>Socrates.</a:t>
            </a:r>
          </a:p>
          <a:p>
            <a:pPr>
              <a:buNone/>
            </a:pPr>
            <a:r>
              <a:rPr lang="en-US" dirty="0" smtClean="0"/>
              <a:t>    A. for  </a:t>
            </a:r>
            <a:br>
              <a:rPr lang="en-US" dirty="0" smtClean="0"/>
            </a:br>
            <a:r>
              <a:rPr lang="en-US" dirty="0" smtClean="0"/>
              <a:t> B. well-rounded education  </a:t>
            </a:r>
            <a:br>
              <a:rPr lang="en-US" dirty="0" smtClean="0"/>
            </a:br>
            <a:r>
              <a:rPr lang="en-US" dirty="0" smtClean="0"/>
              <a:t> C. espoused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in time of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</a:t>
            </a:r>
            <a:r>
              <a:rPr lang="en-US" b="1" dirty="0" smtClean="0"/>
              <a:t> </a:t>
            </a:r>
            <a:r>
              <a:rPr lang="en-US" b="1" u="sng" dirty="0" smtClean="0"/>
              <a:t>To assure</a:t>
            </a:r>
            <a:r>
              <a:rPr lang="en-US" b="1" dirty="0" smtClean="0"/>
              <a:t> </a:t>
            </a:r>
            <a:r>
              <a:rPr lang="en-US" dirty="0" smtClean="0"/>
              <a:t>the safety of those workers</a:t>
            </a:r>
            <a:r>
              <a:rPr lang="en-US" b="1" dirty="0" smtClean="0"/>
              <a:t>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must handle radioactive material, the employer</a:t>
            </a:r>
            <a:r>
              <a:rPr lang="en-US" b="1" dirty="0" smtClean="0"/>
              <a:t> </a:t>
            </a:r>
            <a:r>
              <a:rPr lang="en-US" dirty="0" smtClean="0"/>
              <a:t>should not</a:t>
            </a:r>
            <a:r>
              <a:rPr lang="en-US" b="1" dirty="0" smtClean="0"/>
              <a:t> </a:t>
            </a:r>
            <a:r>
              <a:rPr lang="en-US" b="1" u="sng" dirty="0" smtClean="0"/>
              <a:t>leave</a:t>
            </a:r>
            <a:r>
              <a:rPr lang="en-US" b="1" dirty="0" smtClean="0"/>
              <a:t> </a:t>
            </a:r>
            <a:r>
              <a:rPr lang="en-US" dirty="0" smtClean="0"/>
              <a:t>them</a:t>
            </a:r>
            <a:r>
              <a:rPr lang="en-US" b="1" dirty="0" smtClean="0"/>
              <a:t> </a:t>
            </a:r>
            <a:r>
              <a:rPr lang="en-US" b="1" u="sng" dirty="0" smtClean="0"/>
              <a:t>enter</a:t>
            </a:r>
            <a:r>
              <a:rPr lang="en-US" b="1" dirty="0" smtClean="0"/>
              <a:t> </a:t>
            </a:r>
            <a:r>
              <a:rPr lang="en-US" dirty="0" smtClean="0"/>
              <a:t>contaminated areas without protective clothing.</a:t>
            </a:r>
          </a:p>
          <a:p>
            <a:pPr>
              <a:buNone/>
            </a:pPr>
            <a:r>
              <a:rPr lang="en-US" dirty="0" smtClean="0"/>
              <a:t>    A. To assure  </a:t>
            </a:r>
            <a:br>
              <a:rPr lang="en-US" dirty="0" smtClean="0"/>
            </a:br>
            <a:r>
              <a:rPr lang="en-US" dirty="0" smtClean="0"/>
              <a:t> B. who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leave  </a:t>
            </a:r>
            <a:br>
              <a:rPr lang="en-US" dirty="0" smtClean="0"/>
            </a:br>
            <a:r>
              <a:rPr lang="en-US" dirty="0" smtClean="0"/>
              <a:t> D. enter 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66832"/>
            <a:ext cx="8521730" cy="39433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7.</a:t>
            </a:r>
            <a:r>
              <a:rPr lang="en-US" b="1" dirty="0" smtClean="0"/>
              <a:t> </a:t>
            </a:r>
            <a:r>
              <a:rPr lang="en-US" b="1" u="sng" dirty="0" smtClean="0"/>
              <a:t>The religion</a:t>
            </a:r>
            <a:r>
              <a:rPr lang="en-US" b="1" dirty="0" smtClean="0"/>
              <a:t> </a:t>
            </a:r>
            <a:r>
              <a:rPr lang="en-US" dirty="0" smtClean="0"/>
              <a:t>attempts</a:t>
            </a:r>
            <a:r>
              <a:rPr lang="en-US" b="1" dirty="0" smtClean="0"/>
              <a:t> </a:t>
            </a:r>
            <a:r>
              <a:rPr lang="en-US" b="1" u="sng" dirty="0" smtClean="0"/>
              <a:t>to clarify</a:t>
            </a:r>
            <a:r>
              <a:rPr lang="en-US" b="1" dirty="0" smtClean="0"/>
              <a:t> </a:t>
            </a:r>
            <a:r>
              <a:rPr lang="en-US" b="1" u="sng" dirty="0" smtClean="0"/>
              <a:t>man's</a:t>
            </a:r>
            <a:r>
              <a:rPr lang="en-US" b="1" dirty="0" smtClean="0"/>
              <a:t> </a:t>
            </a:r>
            <a:r>
              <a:rPr lang="en-US" dirty="0" smtClean="0"/>
              <a:t>relationship with a </a:t>
            </a:r>
            <a:r>
              <a:rPr lang="en-US" b="1" u="sng" dirty="0" smtClean="0"/>
              <a:t>superhuman power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 religion  </a:t>
            </a:r>
            <a:br>
              <a:rPr lang="en-US" dirty="0" smtClean="0"/>
            </a:br>
            <a:r>
              <a:rPr lang="en-US" dirty="0" smtClean="0"/>
              <a:t> B. to clarify  </a:t>
            </a:r>
            <a:br>
              <a:rPr lang="en-US" dirty="0" smtClean="0"/>
            </a:br>
            <a:r>
              <a:rPr lang="en-US" dirty="0" smtClean="0"/>
              <a:t> C. man's  </a:t>
            </a:r>
            <a:br>
              <a:rPr lang="en-US" dirty="0" smtClean="0"/>
            </a:br>
            <a:r>
              <a:rPr lang="en-US" dirty="0" smtClean="0"/>
              <a:t> D. superhuman power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In 1975, </a:t>
            </a:r>
            <a:r>
              <a:rPr lang="en-US" b="1" u="sng" dirty="0" smtClean="0"/>
              <a:t>according to</a:t>
            </a:r>
            <a:r>
              <a:rPr lang="en-US" b="1" dirty="0" smtClean="0"/>
              <a:t> </a:t>
            </a:r>
            <a:r>
              <a:rPr lang="en-US" dirty="0" smtClean="0"/>
              <a:t>the National Center for Health Statistics, the average life expectancy</a:t>
            </a:r>
            <a:r>
              <a:rPr lang="en-US" b="1" dirty="0" smtClean="0"/>
              <a:t> </a:t>
            </a:r>
            <a:r>
              <a:rPr lang="en-US" dirty="0" smtClean="0"/>
              <a:t>for people </a:t>
            </a:r>
            <a:r>
              <a:rPr lang="en-US" b="1" u="sng" dirty="0" smtClean="0"/>
              <a:t>born</a:t>
            </a:r>
            <a:r>
              <a:rPr lang="en-US" b="1" dirty="0" smtClean="0"/>
              <a:t> </a:t>
            </a:r>
            <a:r>
              <a:rPr lang="en-US" b="1" u="sng" dirty="0" smtClean="0"/>
              <a:t>during</a:t>
            </a:r>
            <a:r>
              <a:rPr lang="en-US" b="1" dirty="0" smtClean="0"/>
              <a:t> </a:t>
            </a:r>
            <a:r>
              <a:rPr lang="en-US" dirty="0" smtClean="0"/>
              <a:t>that year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72.4 years.</a:t>
            </a:r>
          </a:p>
          <a:p>
            <a:pPr>
              <a:buNone/>
            </a:pPr>
            <a:r>
              <a:rPr lang="en-US" dirty="0" smtClean="0"/>
              <a:t>    A. according to  </a:t>
            </a:r>
            <a:br>
              <a:rPr lang="en-US" dirty="0" smtClean="0"/>
            </a:br>
            <a:r>
              <a:rPr lang="en-US" dirty="0" smtClean="0"/>
              <a:t> B. born  </a:t>
            </a:r>
            <a:br>
              <a:rPr lang="en-US" dirty="0" smtClean="0"/>
            </a:br>
            <a:r>
              <a:rPr lang="en-US" dirty="0" smtClean="0"/>
              <a:t> C. during  </a:t>
            </a:r>
            <a:br>
              <a:rPr lang="en-US" dirty="0" smtClean="0"/>
            </a:br>
            <a:r>
              <a:rPr lang="en-US" dirty="0" smtClean="0"/>
              <a:t> D. is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43032"/>
            <a:ext cx="8521730" cy="386716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7.</a:t>
            </a:r>
            <a:r>
              <a:rPr lang="en-US" b="1" dirty="0" smtClean="0"/>
              <a:t> </a:t>
            </a:r>
            <a:r>
              <a:rPr lang="en-US" b="1" u="sng" dirty="0" smtClean="0"/>
              <a:t>The religion</a:t>
            </a:r>
            <a:r>
              <a:rPr lang="en-US" b="1" dirty="0" smtClean="0"/>
              <a:t> </a:t>
            </a:r>
            <a:r>
              <a:rPr lang="en-US" dirty="0" smtClean="0"/>
              <a:t>attempts</a:t>
            </a:r>
            <a:r>
              <a:rPr lang="en-US" b="1" dirty="0" smtClean="0"/>
              <a:t> </a:t>
            </a:r>
            <a:r>
              <a:rPr lang="en-US" b="1" u="sng" dirty="0" smtClean="0"/>
              <a:t>to clarify</a:t>
            </a:r>
            <a:r>
              <a:rPr lang="en-US" b="1" dirty="0" smtClean="0"/>
              <a:t> </a:t>
            </a:r>
            <a:r>
              <a:rPr lang="en-US" b="1" u="sng" dirty="0" smtClean="0"/>
              <a:t>man's</a:t>
            </a:r>
            <a:r>
              <a:rPr lang="en-US" b="1" dirty="0" smtClean="0"/>
              <a:t> </a:t>
            </a:r>
            <a:r>
              <a:rPr lang="en-US" dirty="0" smtClean="0"/>
              <a:t>relationship with a </a:t>
            </a:r>
            <a:r>
              <a:rPr lang="en-US" b="1" u="sng" dirty="0" smtClean="0"/>
              <a:t>superhuman power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</a:t>
            </a:r>
            <a:r>
              <a:rPr lang="en-US" dirty="0" smtClean="0"/>
              <a:t>The religion  </a:t>
            </a:r>
            <a:br>
              <a:rPr lang="en-US" dirty="0" smtClean="0"/>
            </a:br>
            <a:r>
              <a:rPr lang="en-US" dirty="0" smtClean="0"/>
              <a:t> B. to clarify  </a:t>
            </a:r>
            <a:br>
              <a:rPr lang="en-US" dirty="0" smtClean="0"/>
            </a:br>
            <a:r>
              <a:rPr lang="en-US" dirty="0" smtClean="0"/>
              <a:t> C. man's  </a:t>
            </a:r>
            <a:br>
              <a:rPr lang="en-US" dirty="0" smtClean="0"/>
            </a:br>
            <a:r>
              <a:rPr lang="en-US" dirty="0" smtClean="0"/>
              <a:t> D. superhuman power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In 1975, </a:t>
            </a:r>
            <a:r>
              <a:rPr lang="en-US" b="1" u="sng" dirty="0" smtClean="0"/>
              <a:t>according to</a:t>
            </a:r>
            <a:r>
              <a:rPr lang="en-US" b="1" dirty="0" smtClean="0"/>
              <a:t> </a:t>
            </a:r>
            <a:r>
              <a:rPr lang="en-US" dirty="0" smtClean="0"/>
              <a:t>the National Center for Health Statistics, the average life expectancy</a:t>
            </a:r>
            <a:r>
              <a:rPr lang="en-US" b="1" dirty="0" smtClean="0"/>
              <a:t> </a:t>
            </a:r>
            <a:r>
              <a:rPr lang="en-US" dirty="0" smtClean="0"/>
              <a:t>for people </a:t>
            </a:r>
            <a:r>
              <a:rPr lang="en-US" b="1" u="sng" dirty="0" smtClean="0"/>
              <a:t>born</a:t>
            </a:r>
            <a:r>
              <a:rPr lang="en-US" b="1" dirty="0" smtClean="0"/>
              <a:t> </a:t>
            </a:r>
            <a:r>
              <a:rPr lang="en-US" b="1" u="sng" dirty="0" smtClean="0"/>
              <a:t>during</a:t>
            </a:r>
            <a:r>
              <a:rPr lang="en-US" b="1" dirty="0" smtClean="0"/>
              <a:t> </a:t>
            </a:r>
            <a:r>
              <a:rPr lang="en-US" dirty="0" smtClean="0"/>
              <a:t>that year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72.4 years.</a:t>
            </a:r>
          </a:p>
          <a:p>
            <a:pPr>
              <a:buNone/>
            </a:pPr>
            <a:r>
              <a:rPr lang="en-US" dirty="0" smtClean="0"/>
              <a:t>    A. according to  </a:t>
            </a:r>
            <a:br>
              <a:rPr lang="en-US" dirty="0" smtClean="0"/>
            </a:br>
            <a:r>
              <a:rPr lang="en-US" dirty="0" smtClean="0"/>
              <a:t> B. born  </a:t>
            </a:r>
            <a:br>
              <a:rPr lang="en-US" dirty="0" smtClean="0"/>
            </a:br>
            <a:r>
              <a:rPr lang="en-US" dirty="0" smtClean="0"/>
              <a:t> C. during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is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</TotalTime>
  <Words>105</Words>
  <Application>Microsoft Office PowerPoint</Application>
  <PresentationFormat>On-screen Show (4:3)</PresentationFormat>
  <Paragraphs>132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26</cp:revision>
  <dcterms:created xsi:type="dcterms:W3CDTF">2014-02-14T10:53:35Z</dcterms:created>
  <dcterms:modified xsi:type="dcterms:W3CDTF">2015-04-07T16:07:26Z</dcterms:modified>
</cp:coreProperties>
</file>