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9" r:id="rId2"/>
    <p:sldId id="257" r:id="rId3"/>
    <p:sldId id="290" r:id="rId4"/>
    <p:sldId id="258" r:id="rId5"/>
    <p:sldId id="291" r:id="rId6"/>
    <p:sldId id="259" r:id="rId7"/>
    <p:sldId id="292" r:id="rId8"/>
    <p:sldId id="260" r:id="rId9"/>
    <p:sldId id="293" r:id="rId10"/>
    <p:sldId id="261" r:id="rId11"/>
    <p:sldId id="294" r:id="rId12"/>
    <p:sldId id="262" r:id="rId13"/>
    <p:sldId id="295" r:id="rId14"/>
    <p:sldId id="263" r:id="rId15"/>
    <p:sldId id="296" r:id="rId16"/>
    <p:sldId id="264" r:id="rId17"/>
    <p:sldId id="297" r:id="rId18"/>
    <p:sldId id="265" r:id="rId19"/>
    <p:sldId id="298" r:id="rId20"/>
    <p:sldId id="266" r:id="rId21"/>
    <p:sldId id="299" r:id="rId22"/>
    <p:sldId id="267" r:id="rId23"/>
    <p:sldId id="300" r:id="rId24"/>
    <p:sldId id="268" r:id="rId25"/>
    <p:sldId id="301" r:id="rId26"/>
    <p:sldId id="269" r:id="rId27"/>
    <p:sldId id="302" r:id="rId28"/>
    <p:sldId id="270" r:id="rId29"/>
    <p:sldId id="303" r:id="rId30"/>
    <p:sldId id="271" r:id="rId31"/>
    <p:sldId id="304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5720" y="1"/>
            <a:ext cx="8453437" cy="3571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</a:t>
            </a:r>
            <a:r>
              <a:rPr lang="en-US" dirty="0" err="1" smtClean="0"/>
              <a:t>toTOEIC</a:t>
            </a:r>
            <a:r>
              <a:rPr lang="en-US" dirty="0" smtClean="0"/>
              <a:t> TESTIN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20" y="857232"/>
            <a:ext cx="8521730" cy="523083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dirty="0" smtClean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Text Box 6"/>
          <p:cNvSpPr txBox="1">
            <a:spLocks noChangeArrowheads="1"/>
          </p:cNvSpPr>
          <p:nvPr userDrawn="1"/>
        </p:nvSpPr>
        <p:spPr bwMode="auto">
          <a:xfrm>
            <a:off x="990600" y="45169"/>
            <a:ext cx="882912" cy="365999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800" b="1" dirty="0" smtClean="0">
                <a:solidFill>
                  <a:srgbClr val="FFFFFF"/>
                </a:solidFill>
              </a:rPr>
              <a:t>TOEIC</a:t>
            </a:r>
            <a:endParaRPr lang="en-US" sz="1800" b="1" dirty="0">
              <a:solidFill>
                <a:srgbClr val="FFFFFF"/>
              </a:solidFill>
            </a:endParaRPr>
          </a:p>
        </p:txBody>
      </p:sp>
      <p:sp>
        <p:nvSpPr>
          <p:cNvPr id="13" name="Rectangle 7"/>
          <p:cNvSpPr>
            <a:spLocks noChangeArrowheads="1"/>
          </p:cNvSpPr>
          <p:nvPr userDrawn="1"/>
        </p:nvSpPr>
        <p:spPr bwMode="auto">
          <a:xfrm>
            <a:off x="7055611" y="6588968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7750" y="-347831"/>
            <a:ext cx="1152000" cy="11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914400"/>
            <a:ext cx="9144000" cy="5105400"/>
          </a:xfrm>
        </p:spPr>
        <p:txBody>
          <a:bodyPr/>
          <a:lstStyle/>
          <a:p>
            <a:endParaRPr lang="en-US" dirty="0" smtClean="0"/>
          </a:p>
          <a:p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TOEIC</a:t>
            </a:r>
          </a:p>
          <a:p>
            <a:endParaRPr lang="en-US" sz="4800" dirty="0" smtClean="0">
              <a:solidFill>
                <a:srgbClr val="FF3399"/>
              </a:solidFill>
            </a:endParaRPr>
          </a:p>
          <a:p>
            <a:r>
              <a:rPr lang="en-US" sz="4800" dirty="0" smtClean="0">
                <a:solidFill>
                  <a:srgbClr val="FF3399"/>
                </a:solidFill>
              </a:rPr>
              <a:t>ERROR RECOGNITION</a:t>
            </a:r>
          </a:p>
          <a:p>
            <a:endParaRPr lang="en-US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EXERCISE  37</a:t>
            </a:r>
            <a:endParaRPr lang="en-GB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GB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 The government </a:t>
            </a:r>
            <a:r>
              <a:rPr lang="en-US" b="1" u="sng" dirty="0" smtClean="0"/>
              <a:t>raises</a:t>
            </a:r>
            <a:r>
              <a:rPr lang="en-US" b="1" dirty="0" smtClean="0"/>
              <a:t> </a:t>
            </a:r>
            <a:r>
              <a:rPr lang="en-US" dirty="0" smtClean="0"/>
              <a:t>money</a:t>
            </a:r>
            <a:r>
              <a:rPr lang="en-US" b="1" dirty="0" smtClean="0"/>
              <a:t> </a:t>
            </a:r>
            <a:r>
              <a:rPr lang="en-US" b="1" u="sng" dirty="0" smtClean="0"/>
              <a:t>to operate</a:t>
            </a:r>
            <a:r>
              <a:rPr lang="en-US" b="1" dirty="0" smtClean="0"/>
              <a:t> </a:t>
            </a:r>
            <a:r>
              <a:rPr lang="en-US" dirty="0" smtClean="0"/>
              <a:t>by</a:t>
            </a:r>
            <a:r>
              <a:rPr lang="en-US" b="1" dirty="0" smtClean="0"/>
              <a:t> </a:t>
            </a:r>
            <a:r>
              <a:rPr lang="en-US" b="1" u="sng" dirty="0" smtClean="0"/>
              <a:t>tax</a:t>
            </a:r>
            <a:r>
              <a:rPr lang="en-US" b="1" dirty="0" smtClean="0"/>
              <a:t> </a:t>
            </a:r>
            <a:r>
              <a:rPr lang="en-US" dirty="0" smtClean="0"/>
              <a:t>cigarettes, liquor, gasoline, tires, and</a:t>
            </a:r>
            <a:r>
              <a:rPr lang="en-US" b="1" dirty="0" smtClean="0"/>
              <a:t> </a:t>
            </a:r>
            <a:r>
              <a:rPr lang="en-US" b="1" u="sng" dirty="0" smtClean="0"/>
              <a:t>telephone calls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A. raises  </a:t>
            </a:r>
            <a:br>
              <a:rPr lang="en-US" dirty="0" smtClean="0"/>
            </a:br>
            <a:r>
              <a:rPr lang="en-US" dirty="0" smtClean="0"/>
              <a:t> B. to operate  </a:t>
            </a:r>
            <a:br>
              <a:rPr lang="en-US" dirty="0" smtClean="0"/>
            </a:br>
            <a:r>
              <a:rPr lang="en-US" dirty="0" smtClean="0"/>
              <a:t> C. tax  </a:t>
            </a:r>
            <a:br>
              <a:rPr lang="en-US" dirty="0" smtClean="0"/>
            </a:br>
            <a:r>
              <a:rPr lang="en-US" dirty="0" smtClean="0"/>
              <a:t> D. telephone calls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10. </a:t>
            </a:r>
            <a:r>
              <a:rPr lang="en-US" b="1" u="sng" dirty="0" smtClean="0"/>
              <a:t>Oil whale</a:t>
            </a:r>
            <a:r>
              <a:rPr lang="en-US" dirty="0" smtClean="0"/>
              <a:t> lamps</a:t>
            </a:r>
            <a:r>
              <a:rPr lang="en-US" b="1" dirty="0" smtClean="0"/>
              <a:t> </a:t>
            </a:r>
            <a:r>
              <a:rPr lang="en-US" b="1" u="sng" dirty="0" smtClean="0"/>
              <a:t>were replaced</a:t>
            </a:r>
            <a:r>
              <a:rPr lang="en-US" b="1" dirty="0" smtClean="0"/>
              <a:t> </a:t>
            </a:r>
            <a:r>
              <a:rPr lang="en-US" dirty="0" smtClean="0"/>
              <a:t>by kerosene lamps in 1860's and the</a:t>
            </a:r>
            <a:r>
              <a:rPr lang="en-US" b="1" dirty="0" smtClean="0"/>
              <a:t> </a:t>
            </a:r>
            <a:r>
              <a:rPr lang="en-US" b="1" u="sng" dirty="0" smtClean="0"/>
              <a:t>multi-million</a:t>
            </a:r>
            <a:r>
              <a:rPr lang="en-US" dirty="0" smtClean="0"/>
              <a:t> dollars whale industry </a:t>
            </a:r>
            <a:r>
              <a:rPr lang="en-US" b="1" u="sng" dirty="0" smtClean="0"/>
              <a:t>came</a:t>
            </a:r>
            <a:r>
              <a:rPr lang="en-US" dirty="0" smtClean="0"/>
              <a:t> to an end.</a:t>
            </a:r>
          </a:p>
          <a:p>
            <a:pPr>
              <a:buNone/>
            </a:pPr>
            <a:r>
              <a:rPr lang="en-US" dirty="0" smtClean="0"/>
              <a:t>    A. Oil whale  </a:t>
            </a:r>
            <a:br>
              <a:rPr lang="en-US" dirty="0" smtClean="0"/>
            </a:br>
            <a:r>
              <a:rPr lang="en-US" dirty="0" smtClean="0"/>
              <a:t> B. were replaced  </a:t>
            </a:r>
            <a:br>
              <a:rPr lang="en-US" dirty="0" smtClean="0"/>
            </a:br>
            <a:r>
              <a:rPr lang="en-US" dirty="0" smtClean="0"/>
              <a:t> C. multi-million  </a:t>
            </a:r>
            <a:br>
              <a:rPr lang="en-US" dirty="0" smtClean="0"/>
            </a:br>
            <a:r>
              <a:rPr lang="en-US" dirty="0" smtClean="0"/>
              <a:t> D. came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 The government </a:t>
            </a:r>
            <a:r>
              <a:rPr lang="en-US" b="1" u="sng" dirty="0" smtClean="0"/>
              <a:t>raises</a:t>
            </a:r>
            <a:r>
              <a:rPr lang="en-US" b="1" dirty="0" smtClean="0"/>
              <a:t> </a:t>
            </a:r>
            <a:r>
              <a:rPr lang="en-US" dirty="0" smtClean="0"/>
              <a:t>money</a:t>
            </a:r>
            <a:r>
              <a:rPr lang="en-US" b="1" dirty="0" smtClean="0"/>
              <a:t> </a:t>
            </a:r>
            <a:r>
              <a:rPr lang="en-US" b="1" u="sng" dirty="0" smtClean="0"/>
              <a:t>to operate</a:t>
            </a:r>
            <a:r>
              <a:rPr lang="en-US" b="1" dirty="0" smtClean="0"/>
              <a:t> </a:t>
            </a:r>
            <a:r>
              <a:rPr lang="en-US" dirty="0" smtClean="0"/>
              <a:t>by</a:t>
            </a:r>
            <a:r>
              <a:rPr lang="en-US" b="1" dirty="0" smtClean="0"/>
              <a:t> </a:t>
            </a:r>
            <a:r>
              <a:rPr lang="en-US" b="1" u="sng" dirty="0" smtClean="0"/>
              <a:t>tax</a:t>
            </a:r>
            <a:r>
              <a:rPr lang="en-US" b="1" dirty="0" smtClean="0"/>
              <a:t> </a:t>
            </a:r>
            <a:r>
              <a:rPr lang="en-US" dirty="0" smtClean="0"/>
              <a:t>cigarettes, liquor, gasoline, tires, and</a:t>
            </a:r>
            <a:r>
              <a:rPr lang="en-US" b="1" dirty="0" smtClean="0"/>
              <a:t> </a:t>
            </a:r>
            <a:r>
              <a:rPr lang="en-US" b="1" u="sng" dirty="0" smtClean="0"/>
              <a:t>telephone calls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A. raises  </a:t>
            </a:r>
            <a:br>
              <a:rPr lang="en-US" dirty="0" smtClean="0"/>
            </a:br>
            <a:r>
              <a:rPr lang="en-US" dirty="0" smtClean="0"/>
              <a:t> B. to operate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tax  </a:t>
            </a:r>
            <a:br>
              <a:rPr lang="en-US" dirty="0" smtClean="0"/>
            </a:br>
            <a:r>
              <a:rPr lang="en-US" dirty="0" smtClean="0"/>
              <a:t> D. telephone calls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10. </a:t>
            </a:r>
            <a:r>
              <a:rPr lang="en-US" b="1" u="sng" dirty="0" smtClean="0"/>
              <a:t>Oil whale</a:t>
            </a:r>
            <a:r>
              <a:rPr lang="en-US" dirty="0" smtClean="0"/>
              <a:t> lamps</a:t>
            </a:r>
            <a:r>
              <a:rPr lang="en-US" b="1" dirty="0" smtClean="0"/>
              <a:t> </a:t>
            </a:r>
            <a:r>
              <a:rPr lang="en-US" b="1" u="sng" dirty="0" smtClean="0"/>
              <a:t>were replaced</a:t>
            </a:r>
            <a:r>
              <a:rPr lang="en-US" b="1" dirty="0" smtClean="0"/>
              <a:t> </a:t>
            </a:r>
            <a:r>
              <a:rPr lang="en-US" dirty="0" smtClean="0"/>
              <a:t>by kerosene lamps in 1860's and the</a:t>
            </a:r>
            <a:r>
              <a:rPr lang="en-US" b="1" dirty="0" smtClean="0"/>
              <a:t> </a:t>
            </a:r>
            <a:r>
              <a:rPr lang="en-US" b="1" u="sng" dirty="0" smtClean="0"/>
              <a:t>multi-million</a:t>
            </a:r>
            <a:r>
              <a:rPr lang="en-US" dirty="0" smtClean="0"/>
              <a:t> dollars whale industry </a:t>
            </a:r>
            <a:r>
              <a:rPr lang="en-US" b="1" u="sng" dirty="0" smtClean="0"/>
              <a:t>came</a:t>
            </a:r>
            <a:r>
              <a:rPr lang="en-US" dirty="0" smtClean="0"/>
              <a:t> to an end.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Oil whale  </a:t>
            </a:r>
            <a:br>
              <a:rPr lang="en-US" dirty="0" smtClean="0"/>
            </a:br>
            <a:r>
              <a:rPr lang="en-US" dirty="0" smtClean="0"/>
              <a:t> B. were replaced  </a:t>
            </a:r>
            <a:br>
              <a:rPr lang="en-US" dirty="0" smtClean="0"/>
            </a:br>
            <a:r>
              <a:rPr lang="en-US" dirty="0" smtClean="0"/>
              <a:t> C. multi-million  </a:t>
            </a:r>
            <a:br>
              <a:rPr lang="en-US" dirty="0" smtClean="0"/>
            </a:br>
            <a:r>
              <a:rPr lang="en-US" dirty="0" smtClean="0"/>
              <a:t> D. came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With</a:t>
            </a:r>
            <a:r>
              <a:rPr lang="en-US" b="1" dirty="0" smtClean="0"/>
              <a:t> </a:t>
            </a:r>
            <a:r>
              <a:rPr lang="en-US" b="1" u="sng" dirty="0" smtClean="0"/>
              <a:t>his</a:t>
            </a:r>
            <a:r>
              <a:rPr lang="en-US" b="1" dirty="0" smtClean="0"/>
              <a:t> </a:t>
            </a:r>
            <a:r>
              <a:rPr lang="en-US" dirty="0" smtClean="0"/>
              <a:t>father's guidance, Mozart </a:t>
            </a:r>
            <a:r>
              <a:rPr lang="en-US" b="1" u="sng" dirty="0" smtClean="0"/>
              <a:t>begun</a:t>
            </a:r>
            <a:r>
              <a:rPr lang="en-US" b="1" dirty="0" smtClean="0"/>
              <a:t> </a:t>
            </a:r>
            <a:r>
              <a:rPr lang="en-US" b="1" u="sng" dirty="0" smtClean="0"/>
              <a:t>playing</a:t>
            </a:r>
            <a:r>
              <a:rPr lang="en-US" b="1" dirty="0" smtClean="0"/>
              <a:t> </a:t>
            </a:r>
            <a:r>
              <a:rPr lang="en-US" dirty="0" smtClean="0"/>
              <a:t>the clavier at the age of three and </a:t>
            </a:r>
            <a:r>
              <a:rPr lang="en-US" b="1" u="sng" dirty="0" smtClean="0"/>
              <a:t>composing</a:t>
            </a:r>
            <a:r>
              <a:rPr lang="en-US" dirty="0" smtClean="0"/>
              <a:t> at the age of five.</a:t>
            </a:r>
          </a:p>
          <a:p>
            <a:pPr>
              <a:buNone/>
            </a:pPr>
            <a:r>
              <a:rPr lang="en-US" dirty="0" smtClean="0"/>
              <a:t>    A. his  </a:t>
            </a:r>
            <a:br>
              <a:rPr lang="en-US" dirty="0" smtClean="0"/>
            </a:br>
            <a:r>
              <a:rPr lang="en-US" dirty="0" smtClean="0"/>
              <a:t> B. begun  </a:t>
            </a:r>
            <a:br>
              <a:rPr lang="en-US" dirty="0" smtClean="0"/>
            </a:br>
            <a:r>
              <a:rPr lang="en-US" dirty="0" smtClean="0"/>
              <a:t> C. playing  </a:t>
            </a:r>
            <a:br>
              <a:rPr lang="en-US" dirty="0" smtClean="0"/>
            </a:br>
            <a:r>
              <a:rPr lang="en-US" dirty="0" smtClean="0"/>
              <a:t> D. composing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12. </a:t>
            </a:r>
            <a:r>
              <a:rPr lang="en-US" b="1" u="sng" dirty="0" smtClean="0"/>
              <a:t>It</a:t>
            </a:r>
            <a:r>
              <a:rPr lang="en-US" b="1" dirty="0" smtClean="0"/>
              <a:t> </a:t>
            </a:r>
            <a:r>
              <a:rPr lang="en-US" dirty="0" smtClean="0"/>
              <a:t>took eight years</a:t>
            </a:r>
            <a:r>
              <a:rPr lang="en-US" b="1" dirty="0" smtClean="0"/>
              <a:t> </a:t>
            </a:r>
            <a:r>
              <a:rPr lang="en-US" b="1" u="sng" dirty="0" smtClean="0"/>
              <a:t>to complete</a:t>
            </a:r>
            <a:r>
              <a:rPr lang="en-US" b="1" dirty="0" smtClean="0"/>
              <a:t> </a:t>
            </a:r>
            <a:r>
              <a:rPr lang="en-US" dirty="0" smtClean="0"/>
              <a:t>the Erie Canal,</a:t>
            </a:r>
            <a:r>
              <a:rPr lang="en-US" b="1" dirty="0" smtClean="0"/>
              <a:t> </a:t>
            </a:r>
            <a:r>
              <a:rPr lang="en-US" b="1" u="sng" dirty="0" smtClean="0"/>
              <a:t>the 365-mile</a:t>
            </a:r>
            <a:r>
              <a:rPr lang="en-US" b="1" dirty="0" smtClean="0"/>
              <a:t> </a:t>
            </a:r>
            <a:r>
              <a:rPr lang="en-US" dirty="0" smtClean="0"/>
              <a:t>waterway </a:t>
            </a:r>
            <a:r>
              <a:rPr lang="en-US" b="1" u="sng" dirty="0" smtClean="0"/>
              <a:t>which it connects</a:t>
            </a:r>
            <a:r>
              <a:rPr lang="en-US" b="1" dirty="0" smtClean="0"/>
              <a:t> </a:t>
            </a:r>
            <a:r>
              <a:rPr lang="en-US" dirty="0" smtClean="0"/>
              <a:t>Albany and Buffalo in New York State.</a:t>
            </a:r>
          </a:p>
          <a:p>
            <a:pPr>
              <a:buNone/>
            </a:pPr>
            <a:r>
              <a:rPr lang="en-US" dirty="0" smtClean="0"/>
              <a:t>    A. It  </a:t>
            </a:r>
            <a:br>
              <a:rPr lang="en-US" dirty="0" smtClean="0"/>
            </a:br>
            <a:r>
              <a:rPr lang="en-US" dirty="0" smtClean="0"/>
              <a:t> B. to complete  </a:t>
            </a:r>
            <a:br>
              <a:rPr lang="en-US" dirty="0" smtClean="0"/>
            </a:br>
            <a:r>
              <a:rPr lang="en-US" dirty="0" smtClean="0"/>
              <a:t> C. the 365-mile  </a:t>
            </a:r>
            <a:br>
              <a:rPr lang="en-US" dirty="0" smtClean="0"/>
            </a:br>
            <a:r>
              <a:rPr lang="en-US" dirty="0" smtClean="0"/>
              <a:t> D. which it connects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With</a:t>
            </a:r>
            <a:r>
              <a:rPr lang="en-US" b="1" dirty="0" smtClean="0"/>
              <a:t> </a:t>
            </a:r>
            <a:r>
              <a:rPr lang="en-US" b="1" u="sng" dirty="0" smtClean="0"/>
              <a:t>his</a:t>
            </a:r>
            <a:r>
              <a:rPr lang="en-US" b="1" dirty="0" smtClean="0"/>
              <a:t> </a:t>
            </a:r>
            <a:r>
              <a:rPr lang="en-US" dirty="0" smtClean="0"/>
              <a:t>father's guidance, Mozart </a:t>
            </a:r>
            <a:r>
              <a:rPr lang="en-US" b="1" u="sng" dirty="0" smtClean="0"/>
              <a:t>begun</a:t>
            </a:r>
            <a:r>
              <a:rPr lang="en-US" b="1" dirty="0" smtClean="0"/>
              <a:t> </a:t>
            </a:r>
            <a:r>
              <a:rPr lang="en-US" b="1" u="sng" dirty="0" smtClean="0"/>
              <a:t>playing</a:t>
            </a:r>
            <a:r>
              <a:rPr lang="en-US" b="1" dirty="0" smtClean="0"/>
              <a:t> </a:t>
            </a:r>
            <a:r>
              <a:rPr lang="en-US" dirty="0" smtClean="0"/>
              <a:t>the clavier at the age of three and </a:t>
            </a:r>
            <a:r>
              <a:rPr lang="en-US" b="1" u="sng" dirty="0" smtClean="0"/>
              <a:t>composing</a:t>
            </a:r>
            <a:r>
              <a:rPr lang="en-US" dirty="0" smtClean="0"/>
              <a:t> at the age of five.</a:t>
            </a:r>
          </a:p>
          <a:p>
            <a:pPr>
              <a:buNone/>
            </a:pPr>
            <a:r>
              <a:rPr lang="en-US" dirty="0" smtClean="0"/>
              <a:t>    A. his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begun  </a:t>
            </a:r>
            <a:br>
              <a:rPr lang="en-US" dirty="0" smtClean="0"/>
            </a:br>
            <a:r>
              <a:rPr lang="en-US" dirty="0" smtClean="0"/>
              <a:t> C. playing  </a:t>
            </a:r>
            <a:br>
              <a:rPr lang="en-US" dirty="0" smtClean="0"/>
            </a:br>
            <a:r>
              <a:rPr lang="en-US" dirty="0" smtClean="0"/>
              <a:t> D. composing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12. </a:t>
            </a:r>
            <a:r>
              <a:rPr lang="en-US" b="1" u="sng" dirty="0" smtClean="0"/>
              <a:t>It</a:t>
            </a:r>
            <a:r>
              <a:rPr lang="en-US" b="1" dirty="0" smtClean="0"/>
              <a:t> </a:t>
            </a:r>
            <a:r>
              <a:rPr lang="en-US" dirty="0" smtClean="0"/>
              <a:t>took eight years</a:t>
            </a:r>
            <a:r>
              <a:rPr lang="en-US" b="1" dirty="0" smtClean="0"/>
              <a:t> </a:t>
            </a:r>
            <a:r>
              <a:rPr lang="en-US" b="1" u="sng" dirty="0" smtClean="0"/>
              <a:t>to complete</a:t>
            </a:r>
            <a:r>
              <a:rPr lang="en-US" b="1" dirty="0" smtClean="0"/>
              <a:t> </a:t>
            </a:r>
            <a:r>
              <a:rPr lang="en-US" dirty="0" smtClean="0"/>
              <a:t>the Erie Canal,</a:t>
            </a:r>
            <a:r>
              <a:rPr lang="en-US" b="1" dirty="0" smtClean="0"/>
              <a:t> </a:t>
            </a:r>
            <a:r>
              <a:rPr lang="en-US" b="1" u="sng" dirty="0" smtClean="0"/>
              <a:t>the 365-mile</a:t>
            </a:r>
            <a:r>
              <a:rPr lang="en-US" b="1" dirty="0" smtClean="0"/>
              <a:t> </a:t>
            </a:r>
            <a:r>
              <a:rPr lang="en-US" dirty="0" smtClean="0"/>
              <a:t>waterway </a:t>
            </a:r>
            <a:r>
              <a:rPr lang="en-US" b="1" u="sng" dirty="0" smtClean="0"/>
              <a:t>which it connects</a:t>
            </a:r>
            <a:r>
              <a:rPr lang="en-US" b="1" dirty="0" smtClean="0"/>
              <a:t> </a:t>
            </a:r>
            <a:r>
              <a:rPr lang="en-US" dirty="0" smtClean="0"/>
              <a:t>Albany and Buffalo in New York State.</a:t>
            </a:r>
          </a:p>
          <a:p>
            <a:pPr>
              <a:buNone/>
            </a:pPr>
            <a:r>
              <a:rPr lang="en-US" dirty="0" smtClean="0"/>
              <a:t>    A. It  </a:t>
            </a:r>
            <a:br>
              <a:rPr lang="en-US" dirty="0" smtClean="0"/>
            </a:br>
            <a:r>
              <a:rPr lang="en-US" dirty="0" smtClean="0"/>
              <a:t> B. to complete  </a:t>
            </a:r>
            <a:br>
              <a:rPr lang="en-US" dirty="0" smtClean="0"/>
            </a:br>
            <a:r>
              <a:rPr lang="en-US" dirty="0" smtClean="0"/>
              <a:t> C. the 365-mile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which it connects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</a:t>
            </a:r>
            <a:r>
              <a:rPr lang="en-US" b="1" dirty="0" smtClean="0"/>
              <a:t> </a:t>
            </a:r>
            <a:r>
              <a:rPr lang="en-US" b="1" u="sng" dirty="0" smtClean="0"/>
              <a:t>Have designed</a:t>
            </a:r>
            <a:r>
              <a:rPr lang="en-US" b="1" dirty="0" smtClean="0"/>
              <a:t> </a:t>
            </a:r>
            <a:r>
              <a:rPr lang="en-US" dirty="0" smtClean="0"/>
              <a:t>his own plane, "The Spirit of St. Louis", Lindbergh </a:t>
            </a:r>
            <a:r>
              <a:rPr lang="en-US" b="1" u="sng" dirty="0" smtClean="0"/>
              <a:t>flew</a:t>
            </a:r>
            <a:r>
              <a:rPr lang="en-US" dirty="0" smtClean="0"/>
              <a:t> from Roosevelt Field in New York across the ocean </a:t>
            </a:r>
            <a:r>
              <a:rPr lang="en-US" u="sng" dirty="0" smtClean="0"/>
              <a:t>to</a:t>
            </a:r>
            <a:r>
              <a:rPr lang="en-US" dirty="0" smtClean="0"/>
              <a:t> Le Bourget Field </a:t>
            </a:r>
            <a:r>
              <a:rPr lang="en-US" b="1" u="sng" dirty="0" smtClean="0"/>
              <a:t>outside Paris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Have designed  </a:t>
            </a:r>
            <a:br>
              <a:rPr lang="en-US" dirty="0" smtClean="0"/>
            </a:br>
            <a:r>
              <a:rPr lang="en-US" dirty="0" smtClean="0"/>
              <a:t> B. flew  </a:t>
            </a:r>
            <a:br>
              <a:rPr lang="en-US" dirty="0" smtClean="0"/>
            </a:br>
            <a:r>
              <a:rPr lang="en-US" dirty="0" smtClean="0"/>
              <a:t> C. to  </a:t>
            </a:r>
            <a:br>
              <a:rPr lang="en-US" dirty="0" smtClean="0"/>
            </a:br>
            <a:r>
              <a:rPr lang="en-US" dirty="0" smtClean="0"/>
              <a:t> D. outside Paris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14. The hot dog's </a:t>
            </a:r>
            <a:r>
              <a:rPr lang="en-US" b="1" u="sng" dirty="0" smtClean="0"/>
              <a:t>popularity begun</a:t>
            </a:r>
            <a:r>
              <a:rPr lang="en-US" b="1" dirty="0" smtClean="0"/>
              <a:t> </a:t>
            </a:r>
            <a:r>
              <a:rPr lang="en-US" dirty="0" smtClean="0"/>
              <a:t>in St Louis in 1833 when </a:t>
            </a:r>
            <a:r>
              <a:rPr lang="en-US" u="sng" dirty="0" smtClean="0"/>
              <a:t>a</a:t>
            </a:r>
            <a:r>
              <a:rPr lang="en-US" dirty="0" smtClean="0"/>
              <a:t> sausage peddler </a:t>
            </a:r>
            <a:r>
              <a:rPr lang="en-US" b="1" u="sng" dirty="0" smtClean="0"/>
              <a:t>named</a:t>
            </a:r>
            <a:r>
              <a:rPr lang="en-US" b="1" dirty="0" smtClean="0"/>
              <a:t> </a:t>
            </a:r>
            <a:r>
              <a:rPr lang="en-US" dirty="0" smtClean="0"/>
              <a:t>Feuchtwanger</a:t>
            </a:r>
            <a:r>
              <a:rPr lang="en-US" b="1" dirty="0" smtClean="0"/>
              <a:t> </a:t>
            </a:r>
            <a:r>
              <a:rPr lang="en-US" b="1" u="sng" dirty="0" smtClean="0"/>
              <a:t>slipped</a:t>
            </a:r>
            <a:r>
              <a:rPr lang="en-US" b="1" dirty="0" smtClean="0"/>
              <a:t> </a:t>
            </a:r>
            <a:r>
              <a:rPr lang="en-US" dirty="0" smtClean="0"/>
              <a:t>one of his franks into a bun.</a:t>
            </a:r>
          </a:p>
          <a:p>
            <a:pPr>
              <a:buNone/>
            </a:pPr>
            <a:r>
              <a:rPr lang="en-US" dirty="0" smtClean="0"/>
              <a:t>    A. popularity begun  </a:t>
            </a:r>
            <a:br>
              <a:rPr lang="en-US" dirty="0" smtClean="0"/>
            </a:br>
            <a:r>
              <a:rPr lang="en-US" dirty="0" smtClean="0"/>
              <a:t> B. a  </a:t>
            </a:r>
            <a:br>
              <a:rPr lang="en-US" dirty="0" smtClean="0"/>
            </a:br>
            <a:r>
              <a:rPr lang="en-US" dirty="0" smtClean="0"/>
              <a:t> C. named  </a:t>
            </a:r>
            <a:br>
              <a:rPr lang="en-US" dirty="0" smtClean="0"/>
            </a:br>
            <a:r>
              <a:rPr lang="en-US" dirty="0" smtClean="0"/>
              <a:t> D. slipped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</a:t>
            </a:r>
            <a:r>
              <a:rPr lang="en-US" b="1" dirty="0" smtClean="0"/>
              <a:t> </a:t>
            </a:r>
            <a:r>
              <a:rPr lang="en-US" b="1" u="sng" dirty="0" smtClean="0"/>
              <a:t>Have designed</a:t>
            </a:r>
            <a:r>
              <a:rPr lang="en-US" b="1" dirty="0" smtClean="0"/>
              <a:t> </a:t>
            </a:r>
            <a:r>
              <a:rPr lang="en-US" dirty="0" smtClean="0"/>
              <a:t>his own plane, "The Spirit of St. Louis", Lindbergh </a:t>
            </a:r>
            <a:r>
              <a:rPr lang="en-US" b="1" u="sng" dirty="0" smtClean="0"/>
              <a:t>flew</a:t>
            </a:r>
            <a:r>
              <a:rPr lang="en-US" dirty="0" smtClean="0"/>
              <a:t> from Roosevelt Field in New York across the ocean </a:t>
            </a:r>
            <a:r>
              <a:rPr lang="en-US" u="sng" dirty="0" smtClean="0"/>
              <a:t>to</a:t>
            </a:r>
            <a:r>
              <a:rPr lang="en-US" dirty="0" smtClean="0"/>
              <a:t> Le Bourget Field </a:t>
            </a:r>
            <a:r>
              <a:rPr lang="en-US" b="1" u="sng" dirty="0" smtClean="0"/>
              <a:t>outside Paris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Have designed  </a:t>
            </a:r>
            <a:br>
              <a:rPr lang="en-US" dirty="0" smtClean="0"/>
            </a:br>
            <a:r>
              <a:rPr lang="en-US" dirty="0" smtClean="0"/>
              <a:t> B. flew  </a:t>
            </a:r>
            <a:br>
              <a:rPr lang="en-US" dirty="0" smtClean="0"/>
            </a:br>
            <a:r>
              <a:rPr lang="en-US" dirty="0" smtClean="0"/>
              <a:t> C. to  </a:t>
            </a:r>
            <a:br>
              <a:rPr lang="en-US" dirty="0" smtClean="0"/>
            </a:br>
            <a:r>
              <a:rPr lang="en-US" dirty="0" smtClean="0"/>
              <a:t> D. outside Paris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14. The hot dog's </a:t>
            </a:r>
            <a:r>
              <a:rPr lang="en-US" b="1" u="sng" dirty="0" smtClean="0"/>
              <a:t>popularity begun</a:t>
            </a:r>
            <a:r>
              <a:rPr lang="en-US" b="1" dirty="0" smtClean="0"/>
              <a:t> </a:t>
            </a:r>
            <a:r>
              <a:rPr lang="en-US" dirty="0" smtClean="0"/>
              <a:t>in St Louis in 1833 when </a:t>
            </a:r>
            <a:r>
              <a:rPr lang="en-US" u="sng" dirty="0" smtClean="0"/>
              <a:t>a</a:t>
            </a:r>
            <a:r>
              <a:rPr lang="en-US" dirty="0" smtClean="0"/>
              <a:t> sausage peddler </a:t>
            </a:r>
            <a:r>
              <a:rPr lang="en-US" b="1" u="sng" dirty="0" smtClean="0"/>
              <a:t>named</a:t>
            </a:r>
            <a:r>
              <a:rPr lang="en-US" b="1" dirty="0" smtClean="0"/>
              <a:t> </a:t>
            </a:r>
            <a:r>
              <a:rPr lang="en-US" dirty="0" smtClean="0"/>
              <a:t>Feuchtwanger</a:t>
            </a:r>
            <a:r>
              <a:rPr lang="en-US" b="1" dirty="0" smtClean="0"/>
              <a:t> </a:t>
            </a:r>
            <a:r>
              <a:rPr lang="en-US" b="1" u="sng" dirty="0" smtClean="0"/>
              <a:t>slipped</a:t>
            </a:r>
            <a:r>
              <a:rPr lang="en-US" b="1" dirty="0" smtClean="0"/>
              <a:t> </a:t>
            </a:r>
            <a:r>
              <a:rPr lang="en-US" dirty="0" smtClean="0"/>
              <a:t>one of his franks into a bun.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popularity begun  </a:t>
            </a:r>
            <a:br>
              <a:rPr lang="en-US" dirty="0" smtClean="0"/>
            </a:br>
            <a:r>
              <a:rPr lang="en-US" dirty="0" smtClean="0"/>
              <a:t> B. a  </a:t>
            </a:r>
            <a:br>
              <a:rPr lang="en-US" dirty="0" smtClean="0"/>
            </a:br>
            <a:r>
              <a:rPr lang="en-US" dirty="0" smtClean="0"/>
              <a:t> C. named  </a:t>
            </a:r>
            <a:br>
              <a:rPr lang="en-US" dirty="0" smtClean="0"/>
            </a:br>
            <a:r>
              <a:rPr lang="en-US" dirty="0" smtClean="0"/>
              <a:t> D. slipped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</a:t>
            </a:r>
            <a:r>
              <a:rPr lang="en-US" b="1" dirty="0" smtClean="0"/>
              <a:t> </a:t>
            </a:r>
            <a:r>
              <a:rPr lang="en-US" b="1" u="sng" dirty="0" smtClean="0"/>
              <a:t>With</a:t>
            </a:r>
            <a:r>
              <a:rPr lang="en-US" b="1" dirty="0" smtClean="0"/>
              <a:t> </a:t>
            </a:r>
            <a:r>
              <a:rPr lang="en-US" dirty="0" smtClean="0"/>
              <a:t>its</a:t>
            </a:r>
            <a:r>
              <a:rPr lang="en-US" b="1" dirty="0" smtClean="0"/>
              <a:t> </a:t>
            </a:r>
            <a:r>
              <a:rPr lang="en-US" b="1" u="sng" dirty="0" smtClean="0"/>
              <a:t>strong claws</a:t>
            </a:r>
            <a:r>
              <a:rPr lang="en-US" dirty="0" smtClean="0"/>
              <a:t> and its many</a:t>
            </a:r>
            <a:r>
              <a:rPr lang="en-US" b="1" dirty="0" smtClean="0"/>
              <a:t> </a:t>
            </a:r>
            <a:r>
              <a:rPr lang="en-US" b="1" u="sng" dirty="0" smtClean="0"/>
              <a:t>protruding tooth</a:t>
            </a:r>
            <a:r>
              <a:rPr lang="en-US" b="1" dirty="0" smtClean="0"/>
              <a:t> </a:t>
            </a:r>
            <a:r>
              <a:rPr lang="en-US" dirty="0" smtClean="0"/>
              <a:t>a gopher </a:t>
            </a:r>
            <a:r>
              <a:rPr lang="en-US" u="sng" dirty="0" smtClean="0"/>
              <a:t>is</a:t>
            </a:r>
            <a:r>
              <a:rPr lang="en-US" dirty="0" smtClean="0"/>
              <a:t> an excellent digger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With  </a:t>
            </a:r>
            <a:br>
              <a:rPr lang="en-US" dirty="0" smtClean="0"/>
            </a:br>
            <a:r>
              <a:rPr lang="en-US" dirty="0" smtClean="0"/>
              <a:t> B. strong claws  </a:t>
            </a:r>
            <a:br>
              <a:rPr lang="en-US" dirty="0" smtClean="0"/>
            </a:br>
            <a:r>
              <a:rPr lang="en-US" dirty="0" smtClean="0"/>
              <a:t> C. protruding tooth  </a:t>
            </a:r>
            <a:br>
              <a:rPr lang="en-US" dirty="0" smtClean="0"/>
            </a:br>
            <a:r>
              <a:rPr lang="en-US" dirty="0" smtClean="0"/>
              <a:t> D. is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16. The </a:t>
            </a:r>
            <a:r>
              <a:rPr lang="en-US" b="1" u="sng" dirty="0" smtClean="0"/>
              <a:t>taxi driver</a:t>
            </a:r>
            <a:r>
              <a:rPr lang="en-US" b="1" dirty="0" smtClean="0"/>
              <a:t> </a:t>
            </a:r>
            <a:r>
              <a:rPr lang="en-US" b="1" u="sng" dirty="0" smtClean="0"/>
              <a:t>told the man</a:t>
            </a:r>
            <a:r>
              <a:rPr lang="en-US" b="1" dirty="0" smtClean="0"/>
              <a:t> </a:t>
            </a:r>
            <a:r>
              <a:rPr lang="en-US" b="1" u="sng" dirty="0" smtClean="0"/>
              <a:t>to don't allow</a:t>
            </a:r>
            <a:r>
              <a:rPr lang="en-US" b="1" dirty="0" smtClean="0"/>
              <a:t> </a:t>
            </a:r>
            <a:r>
              <a:rPr lang="en-US" dirty="0" smtClean="0"/>
              <a:t>his disobedient son </a:t>
            </a:r>
            <a:r>
              <a:rPr lang="en-US" b="1" u="sng" dirty="0" smtClean="0"/>
              <a:t>to hang out</a:t>
            </a:r>
            <a:r>
              <a:rPr lang="en-US" b="1" dirty="0" smtClean="0"/>
              <a:t> the window.</a:t>
            </a:r>
          </a:p>
          <a:p>
            <a:pPr>
              <a:buNone/>
            </a:pPr>
            <a:r>
              <a:rPr lang="en-US" dirty="0" smtClean="0"/>
              <a:t>    A. taxi driver  </a:t>
            </a:r>
            <a:br>
              <a:rPr lang="en-US" dirty="0" smtClean="0"/>
            </a:br>
            <a:r>
              <a:rPr lang="en-US" dirty="0" smtClean="0"/>
              <a:t> B. told the man  </a:t>
            </a:r>
            <a:br>
              <a:rPr lang="en-US" dirty="0" smtClean="0"/>
            </a:br>
            <a:r>
              <a:rPr lang="en-US" dirty="0" smtClean="0"/>
              <a:t> C. to don't allow  </a:t>
            </a:r>
            <a:br>
              <a:rPr lang="en-US" dirty="0" smtClean="0"/>
            </a:br>
            <a:r>
              <a:rPr lang="en-US" dirty="0" smtClean="0"/>
              <a:t> D. to hang out </a:t>
            </a: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</a:t>
            </a:r>
            <a:r>
              <a:rPr lang="en-US" b="1" dirty="0" smtClean="0"/>
              <a:t> </a:t>
            </a:r>
            <a:r>
              <a:rPr lang="en-US" b="1" u="sng" dirty="0" smtClean="0"/>
              <a:t>With</a:t>
            </a:r>
            <a:r>
              <a:rPr lang="en-US" b="1" dirty="0" smtClean="0"/>
              <a:t> </a:t>
            </a:r>
            <a:r>
              <a:rPr lang="en-US" dirty="0" smtClean="0"/>
              <a:t>its</a:t>
            </a:r>
            <a:r>
              <a:rPr lang="en-US" b="1" dirty="0" smtClean="0"/>
              <a:t> </a:t>
            </a:r>
            <a:r>
              <a:rPr lang="en-US" b="1" u="sng" dirty="0" smtClean="0"/>
              <a:t>strong claws</a:t>
            </a:r>
            <a:r>
              <a:rPr lang="en-US" dirty="0" smtClean="0"/>
              <a:t> and its many</a:t>
            </a:r>
            <a:r>
              <a:rPr lang="en-US" b="1" dirty="0" smtClean="0"/>
              <a:t> </a:t>
            </a:r>
            <a:r>
              <a:rPr lang="en-US" b="1" u="sng" dirty="0" smtClean="0"/>
              <a:t>protruding tooth</a:t>
            </a:r>
            <a:r>
              <a:rPr lang="en-US" b="1" dirty="0" smtClean="0"/>
              <a:t> </a:t>
            </a:r>
            <a:r>
              <a:rPr lang="en-US" dirty="0" smtClean="0"/>
              <a:t>a gopher </a:t>
            </a:r>
            <a:r>
              <a:rPr lang="en-US" u="sng" dirty="0" smtClean="0"/>
              <a:t>is</a:t>
            </a:r>
            <a:r>
              <a:rPr lang="en-US" dirty="0" smtClean="0"/>
              <a:t> an excellent digger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With  </a:t>
            </a:r>
            <a:br>
              <a:rPr lang="en-US" dirty="0" smtClean="0"/>
            </a:br>
            <a:r>
              <a:rPr lang="en-US" dirty="0" smtClean="0"/>
              <a:t> B. strong claws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protruding tooth  </a:t>
            </a:r>
            <a:br>
              <a:rPr lang="en-US" dirty="0" smtClean="0"/>
            </a:br>
            <a:r>
              <a:rPr lang="en-US" dirty="0" smtClean="0"/>
              <a:t> D. is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16. The </a:t>
            </a:r>
            <a:r>
              <a:rPr lang="en-US" b="1" u="sng" dirty="0" smtClean="0"/>
              <a:t>taxi driver</a:t>
            </a:r>
            <a:r>
              <a:rPr lang="en-US" b="1" dirty="0" smtClean="0"/>
              <a:t> </a:t>
            </a:r>
            <a:r>
              <a:rPr lang="en-US" b="1" u="sng" dirty="0" smtClean="0"/>
              <a:t>told the man</a:t>
            </a:r>
            <a:r>
              <a:rPr lang="en-US" b="1" dirty="0" smtClean="0"/>
              <a:t> </a:t>
            </a:r>
            <a:r>
              <a:rPr lang="en-US" b="1" u="sng" dirty="0" smtClean="0"/>
              <a:t>to don't allow</a:t>
            </a:r>
            <a:r>
              <a:rPr lang="en-US" b="1" dirty="0" smtClean="0"/>
              <a:t> </a:t>
            </a:r>
            <a:r>
              <a:rPr lang="en-US" dirty="0" smtClean="0"/>
              <a:t>his disobedient son </a:t>
            </a:r>
            <a:r>
              <a:rPr lang="en-US" b="1" u="sng" dirty="0" smtClean="0"/>
              <a:t>to hang out</a:t>
            </a:r>
            <a:r>
              <a:rPr lang="en-US" b="1" dirty="0" smtClean="0"/>
              <a:t> the window.</a:t>
            </a:r>
          </a:p>
          <a:p>
            <a:pPr>
              <a:buNone/>
            </a:pPr>
            <a:r>
              <a:rPr lang="en-US" dirty="0" smtClean="0"/>
              <a:t>    A. taxi driver  </a:t>
            </a:r>
            <a:br>
              <a:rPr lang="en-US" dirty="0" smtClean="0"/>
            </a:br>
            <a:r>
              <a:rPr lang="en-US" dirty="0" smtClean="0"/>
              <a:t> B. told the man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to don't allow  </a:t>
            </a:r>
            <a:br>
              <a:rPr lang="en-US" dirty="0" smtClean="0"/>
            </a:br>
            <a:r>
              <a:rPr lang="en-US" dirty="0" smtClean="0"/>
              <a:t> D. to hang out </a:t>
            </a:r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17. </a:t>
            </a:r>
            <a:r>
              <a:rPr lang="en-US" b="1" u="sng" dirty="0" smtClean="0"/>
              <a:t>Because of</a:t>
            </a:r>
            <a:r>
              <a:rPr lang="en-US" b="1" dirty="0" smtClean="0"/>
              <a:t> </a:t>
            </a:r>
            <a:r>
              <a:rPr lang="en-US" dirty="0" smtClean="0"/>
              <a:t>his</a:t>
            </a:r>
            <a:r>
              <a:rPr lang="en-US" b="1" dirty="0" smtClean="0"/>
              <a:t> </a:t>
            </a:r>
            <a:r>
              <a:rPr lang="en-US" b="1" u="sng" dirty="0" smtClean="0"/>
              <a:t>physical</a:t>
            </a:r>
            <a:r>
              <a:rPr lang="en-US" dirty="0" smtClean="0"/>
              <a:t>, Ben was </a:t>
            </a:r>
            <a:r>
              <a:rPr lang="en-US" b="1" u="sng" dirty="0" smtClean="0"/>
              <a:t>able to</a:t>
            </a:r>
            <a:r>
              <a:rPr lang="en-US" dirty="0" smtClean="0"/>
              <a:t> lift the car</a:t>
            </a:r>
            <a:r>
              <a:rPr lang="en-US" b="1" dirty="0" smtClean="0"/>
              <a:t> </a:t>
            </a:r>
            <a:r>
              <a:rPr lang="en-US" b="1" u="sng" dirty="0" smtClean="0"/>
              <a:t>out of</a:t>
            </a:r>
            <a:r>
              <a:rPr lang="en-US" b="1" dirty="0" smtClean="0"/>
              <a:t> </a:t>
            </a:r>
            <a:r>
              <a:rPr lang="en-US" dirty="0" smtClean="0"/>
              <a:t>the way.</a:t>
            </a:r>
          </a:p>
          <a:p>
            <a:pPr>
              <a:buNone/>
            </a:pPr>
            <a:r>
              <a:rPr lang="en-US" dirty="0" smtClean="0"/>
              <a:t>    A. Because of  </a:t>
            </a:r>
            <a:br>
              <a:rPr lang="en-US" dirty="0" smtClean="0"/>
            </a:br>
            <a:r>
              <a:rPr lang="en-US" dirty="0" smtClean="0"/>
              <a:t> B. physical  </a:t>
            </a:r>
            <a:br>
              <a:rPr lang="en-US" dirty="0" smtClean="0"/>
            </a:br>
            <a:r>
              <a:rPr lang="en-US" dirty="0" smtClean="0"/>
              <a:t> C. able to  </a:t>
            </a:r>
            <a:br>
              <a:rPr lang="en-US" dirty="0" smtClean="0"/>
            </a:br>
            <a:r>
              <a:rPr lang="en-US" dirty="0" smtClean="0"/>
              <a:t> D. out of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18. David is </a:t>
            </a:r>
            <a:r>
              <a:rPr lang="en-US" b="1" u="sng" dirty="0" smtClean="0"/>
              <a:t>particularly</a:t>
            </a:r>
            <a:r>
              <a:rPr lang="en-US" b="1" dirty="0" smtClean="0"/>
              <a:t> </a:t>
            </a:r>
            <a:r>
              <a:rPr lang="en-US" b="1" u="sng" dirty="0" smtClean="0"/>
              <a:t>fond of</a:t>
            </a:r>
            <a:r>
              <a:rPr lang="en-US" b="1" dirty="0" smtClean="0"/>
              <a:t> </a:t>
            </a:r>
            <a:r>
              <a:rPr lang="en-US" dirty="0" smtClean="0"/>
              <a:t>cooking, and he</a:t>
            </a:r>
            <a:r>
              <a:rPr lang="en-US" b="1" dirty="0" smtClean="0"/>
              <a:t> </a:t>
            </a:r>
            <a:r>
              <a:rPr lang="en-US" b="1" u="sng" dirty="0" smtClean="0"/>
              <a:t>often cooks</a:t>
            </a:r>
            <a:r>
              <a:rPr lang="en-US" b="1" dirty="0" smtClean="0"/>
              <a:t> </a:t>
            </a:r>
            <a:r>
              <a:rPr lang="en-US" b="1" u="sng" dirty="0" smtClean="0"/>
              <a:t>really</a:t>
            </a:r>
            <a:r>
              <a:rPr lang="en-US" b="1" dirty="0" smtClean="0"/>
              <a:t> </a:t>
            </a:r>
            <a:r>
              <a:rPr lang="en-US" dirty="0" smtClean="0"/>
              <a:t>delicious meals.</a:t>
            </a:r>
          </a:p>
          <a:p>
            <a:pPr>
              <a:buNone/>
            </a:pPr>
            <a:r>
              <a:rPr lang="en-US" dirty="0" smtClean="0"/>
              <a:t>    A. particularly  </a:t>
            </a:r>
            <a:br>
              <a:rPr lang="en-US" dirty="0" smtClean="0"/>
            </a:br>
            <a:r>
              <a:rPr lang="en-US" dirty="0" smtClean="0"/>
              <a:t> B. fond of  </a:t>
            </a:r>
            <a:br>
              <a:rPr lang="en-US" dirty="0" smtClean="0"/>
            </a:br>
            <a:r>
              <a:rPr lang="en-US" dirty="0" smtClean="0"/>
              <a:t> C. often cooks  </a:t>
            </a:r>
            <a:br>
              <a:rPr lang="en-US" dirty="0" smtClean="0"/>
            </a:br>
            <a:r>
              <a:rPr lang="en-US" dirty="0" smtClean="0"/>
              <a:t> D. really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17. </a:t>
            </a:r>
            <a:r>
              <a:rPr lang="en-US" b="1" u="sng" dirty="0" smtClean="0"/>
              <a:t>Because of</a:t>
            </a:r>
            <a:r>
              <a:rPr lang="en-US" b="1" dirty="0" smtClean="0"/>
              <a:t> </a:t>
            </a:r>
            <a:r>
              <a:rPr lang="en-US" dirty="0" smtClean="0"/>
              <a:t>his</a:t>
            </a:r>
            <a:r>
              <a:rPr lang="en-US" b="1" dirty="0" smtClean="0"/>
              <a:t> </a:t>
            </a:r>
            <a:r>
              <a:rPr lang="en-US" b="1" u="sng" dirty="0" smtClean="0"/>
              <a:t>physical</a:t>
            </a:r>
            <a:r>
              <a:rPr lang="en-US" dirty="0" smtClean="0"/>
              <a:t>, Ben was </a:t>
            </a:r>
            <a:r>
              <a:rPr lang="en-US" b="1" u="sng" dirty="0" smtClean="0"/>
              <a:t>able to</a:t>
            </a:r>
            <a:r>
              <a:rPr lang="en-US" dirty="0" smtClean="0"/>
              <a:t> lift the car</a:t>
            </a:r>
            <a:r>
              <a:rPr lang="en-US" b="1" dirty="0" smtClean="0"/>
              <a:t> </a:t>
            </a:r>
            <a:r>
              <a:rPr lang="en-US" b="1" u="sng" dirty="0" smtClean="0"/>
              <a:t>out of</a:t>
            </a:r>
            <a:r>
              <a:rPr lang="en-US" b="1" dirty="0" smtClean="0"/>
              <a:t> </a:t>
            </a:r>
            <a:r>
              <a:rPr lang="en-US" dirty="0" smtClean="0"/>
              <a:t>the way.</a:t>
            </a:r>
          </a:p>
          <a:p>
            <a:pPr>
              <a:buNone/>
            </a:pPr>
            <a:r>
              <a:rPr lang="en-US" dirty="0" smtClean="0"/>
              <a:t>    A. Because of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physical  </a:t>
            </a:r>
            <a:br>
              <a:rPr lang="en-US" dirty="0" smtClean="0"/>
            </a:br>
            <a:r>
              <a:rPr lang="en-US" dirty="0" smtClean="0"/>
              <a:t> C. able to  </a:t>
            </a:r>
            <a:br>
              <a:rPr lang="en-US" dirty="0" smtClean="0"/>
            </a:br>
            <a:r>
              <a:rPr lang="en-US" dirty="0" smtClean="0"/>
              <a:t> D. out of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18. David is </a:t>
            </a:r>
            <a:r>
              <a:rPr lang="en-US" b="1" u="sng" dirty="0" smtClean="0"/>
              <a:t>particularly</a:t>
            </a:r>
            <a:r>
              <a:rPr lang="en-US" b="1" dirty="0" smtClean="0"/>
              <a:t> </a:t>
            </a:r>
            <a:r>
              <a:rPr lang="en-US" b="1" u="sng" dirty="0" smtClean="0"/>
              <a:t>fond of</a:t>
            </a:r>
            <a:r>
              <a:rPr lang="en-US" b="1" dirty="0" smtClean="0"/>
              <a:t> </a:t>
            </a:r>
            <a:r>
              <a:rPr lang="en-US" dirty="0" smtClean="0"/>
              <a:t>cooking, and he</a:t>
            </a:r>
            <a:r>
              <a:rPr lang="en-US" b="1" dirty="0" smtClean="0"/>
              <a:t> </a:t>
            </a:r>
            <a:r>
              <a:rPr lang="en-US" b="1" u="sng" dirty="0" smtClean="0"/>
              <a:t>often cooks</a:t>
            </a:r>
            <a:r>
              <a:rPr lang="en-US" b="1" dirty="0" smtClean="0"/>
              <a:t> </a:t>
            </a:r>
            <a:r>
              <a:rPr lang="en-US" b="1" u="sng" dirty="0" smtClean="0"/>
              <a:t>really</a:t>
            </a:r>
            <a:r>
              <a:rPr lang="en-US" b="1" dirty="0" smtClean="0"/>
              <a:t> </a:t>
            </a:r>
            <a:r>
              <a:rPr lang="en-US" dirty="0" smtClean="0"/>
              <a:t>delicious meals.</a:t>
            </a:r>
          </a:p>
          <a:p>
            <a:pPr>
              <a:buNone/>
            </a:pPr>
            <a:r>
              <a:rPr lang="en-US" dirty="0" smtClean="0"/>
              <a:t>    A. particularly  </a:t>
            </a:r>
            <a:br>
              <a:rPr lang="en-US" dirty="0" smtClean="0"/>
            </a:br>
            <a:r>
              <a:rPr lang="en-US" dirty="0" smtClean="0"/>
              <a:t> B. fond of  </a:t>
            </a:r>
            <a:br>
              <a:rPr lang="en-US" dirty="0" smtClean="0"/>
            </a:br>
            <a:r>
              <a:rPr lang="en-US" dirty="0" smtClean="0"/>
              <a:t> C. often cooks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really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Parks </a:t>
            </a:r>
            <a:r>
              <a:rPr lang="en-US" b="1" u="sng" dirty="0" smtClean="0"/>
              <a:t>which</a:t>
            </a:r>
            <a:r>
              <a:rPr lang="en-US" b="1" dirty="0" smtClean="0"/>
              <a:t> </a:t>
            </a:r>
            <a:r>
              <a:rPr lang="en-US" dirty="0" smtClean="0"/>
              <a:t>are found in downtown areas where office workers and store</a:t>
            </a:r>
            <a:r>
              <a:rPr lang="en-US" b="1" dirty="0" smtClean="0"/>
              <a:t> </a:t>
            </a:r>
            <a:r>
              <a:rPr lang="en-US" b="1" u="sng" dirty="0" smtClean="0"/>
              <a:t>employees</a:t>
            </a:r>
            <a:r>
              <a:rPr lang="en-US" b="1" dirty="0" smtClean="0"/>
              <a:t> </a:t>
            </a:r>
            <a:r>
              <a:rPr lang="en-US" dirty="0" smtClean="0"/>
              <a:t>can enjoy their </a:t>
            </a:r>
            <a:r>
              <a:rPr lang="en-US" b="1" u="sng" dirty="0" smtClean="0"/>
              <a:t>lunch hours sitting</a:t>
            </a:r>
            <a:r>
              <a:rPr lang="en-US" b="1" dirty="0" smtClean="0"/>
              <a:t> </a:t>
            </a:r>
            <a:r>
              <a:rPr lang="en-US" dirty="0" smtClean="0"/>
              <a:t>on the green grass in clean</a:t>
            </a:r>
            <a:r>
              <a:rPr lang="en-US" b="1" dirty="0" smtClean="0"/>
              <a:t>, </a:t>
            </a:r>
            <a:r>
              <a:rPr lang="en-US" b="1" u="sng" dirty="0" smtClean="0"/>
              <a:t>fresh air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which  </a:t>
            </a:r>
            <a:br>
              <a:rPr lang="en-US" dirty="0" smtClean="0"/>
            </a:br>
            <a:r>
              <a:rPr lang="en-US" dirty="0" smtClean="0"/>
              <a:t> B. employees  </a:t>
            </a:r>
            <a:br>
              <a:rPr lang="en-US" dirty="0" smtClean="0"/>
            </a:br>
            <a:r>
              <a:rPr lang="en-US" dirty="0" smtClean="0"/>
              <a:t> C. lunch hours sitting  </a:t>
            </a:r>
            <a:br>
              <a:rPr lang="en-US" dirty="0" smtClean="0"/>
            </a:br>
            <a:r>
              <a:rPr lang="en-US" dirty="0" smtClean="0"/>
              <a:t> D</a:t>
            </a:r>
            <a:r>
              <a:rPr lang="en-US" b="1" dirty="0" smtClean="0"/>
              <a:t>.</a:t>
            </a:r>
            <a:r>
              <a:rPr lang="en-US" dirty="0" smtClean="0"/>
              <a:t> fresh air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2. In 1955</a:t>
            </a:r>
            <a:r>
              <a:rPr lang="en-US" b="1" dirty="0" smtClean="0"/>
              <a:t> </a:t>
            </a:r>
            <a:r>
              <a:rPr lang="en-US" b="1" u="sng" dirty="0" smtClean="0"/>
              <a:t>the Hawaii</a:t>
            </a:r>
            <a:r>
              <a:rPr lang="en-US" dirty="0" smtClean="0"/>
              <a:t> was admitted to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Union as</a:t>
            </a:r>
            <a:r>
              <a:rPr lang="en-US" b="1" dirty="0" smtClean="0"/>
              <a:t> </a:t>
            </a:r>
            <a:r>
              <a:rPr lang="en-US" b="1" u="sng" dirty="0" smtClean="0"/>
              <a:t>the 50th</a:t>
            </a:r>
            <a:r>
              <a:rPr lang="en-US" b="1" dirty="0" smtClean="0"/>
              <a:t> </a:t>
            </a:r>
            <a:r>
              <a:rPr lang="en-US" b="1" u="sng" dirty="0" smtClean="0"/>
              <a:t>State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the Hawaii  </a:t>
            </a:r>
            <a:br>
              <a:rPr lang="en-US" dirty="0" smtClean="0"/>
            </a:br>
            <a:r>
              <a:rPr lang="en-US" dirty="0" smtClean="0"/>
              <a:t> B. the  </a:t>
            </a:r>
            <a:br>
              <a:rPr lang="en-US" dirty="0" smtClean="0"/>
            </a:br>
            <a:r>
              <a:rPr lang="en-US" dirty="0" smtClean="0"/>
              <a:t> C. the 50th  </a:t>
            </a:r>
            <a:br>
              <a:rPr lang="en-US" dirty="0" smtClean="0"/>
            </a:br>
            <a:r>
              <a:rPr lang="en-US" dirty="0" smtClean="0"/>
              <a:t> D. State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The book </a:t>
            </a:r>
            <a:r>
              <a:rPr lang="en-US" b="1" u="sng" dirty="0" smtClean="0"/>
              <a:t>that</a:t>
            </a:r>
            <a:r>
              <a:rPr lang="en-US" b="1" dirty="0" smtClean="0"/>
              <a:t> </a:t>
            </a:r>
            <a:r>
              <a:rPr lang="en-US" dirty="0" smtClean="0"/>
              <a:t>you </a:t>
            </a:r>
            <a:r>
              <a:rPr lang="en-US" b="1" u="sng" dirty="0" smtClean="0"/>
              <a:t>see</a:t>
            </a:r>
            <a:r>
              <a:rPr lang="en-US" b="1" dirty="0" smtClean="0"/>
              <a:t> </a:t>
            </a:r>
            <a:r>
              <a:rPr lang="en-US" b="1" u="sng" dirty="0" smtClean="0"/>
              <a:t>laying</a:t>
            </a:r>
            <a:r>
              <a:rPr lang="en-US" b="1" dirty="0" smtClean="0"/>
              <a:t> </a:t>
            </a:r>
            <a:r>
              <a:rPr lang="en-US" dirty="0" smtClean="0"/>
              <a:t>on the table</a:t>
            </a:r>
            <a:r>
              <a:rPr lang="en-US" b="1" dirty="0" smtClean="0"/>
              <a:t> </a:t>
            </a:r>
            <a:r>
              <a:rPr lang="en-US" b="1" u="sng" dirty="0" smtClean="0"/>
              <a:t>belongs to</a:t>
            </a:r>
            <a:r>
              <a:rPr lang="en-US" b="1" dirty="0" smtClean="0"/>
              <a:t> </a:t>
            </a:r>
            <a:r>
              <a:rPr lang="en-US" dirty="0" smtClean="0"/>
              <a:t>the teacher.</a:t>
            </a:r>
          </a:p>
          <a:p>
            <a:pPr>
              <a:buNone/>
            </a:pPr>
            <a:r>
              <a:rPr lang="en-US" dirty="0" smtClean="0"/>
              <a:t>    A. that  </a:t>
            </a:r>
            <a:br>
              <a:rPr lang="en-US" dirty="0" smtClean="0"/>
            </a:br>
            <a:r>
              <a:rPr lang="en-US" dirty="0" smtClean="0"/>
              <a:t> B. see  </a:t>
            </a:r>
            <a:br>
              <a:rPr lang="en-US" dirty="0" smtClean="0"/>
            </a:br>
            <a:r>
              <a:rPr lang="en-US" dirty="0" smtClean="0"/>
              <a:t> C. laying  </a:t>
            </a:r>
            <a:br>
              <a:rPr lang="en-US" dirty="0" smtClean="0"/>
            </a:br>
            <a:r>
              <a:rPr lang="en-US" dirty="0" smtClean="0"/>
              <a:t> D. belongs to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20. Some </a:t>
            </a:r>
            <a:r>
              <a:rPr lang="en-US" b="1" u="sng" dirty="0" smtClean="0"/>
              <a:t>tree</a:t>
            </a:r>
            <a:r>
              <a:rPr lang="en-US" b="1" dirty="0" smtClean="0"/>
              <a:t> </a:t>
            </a:r>
            <a:r>
              <a:rPr lang="en-US" dirty="0" smtClean="0"/>
              <a:t>frogs</a:t>
            </a:r>
            <a:r>
              <a:rPr lang="en-US" b="1" dirty="0" smtClean="0"/>
              <a:t> </a:t>
            </a:r>
            <a:r>
              <a:rPr lang="en-US" b="1" u="sng" dirty="0" smtClean="0"/>
              <a:t>can alter</a:t>
            </a:r>
            <a:r>
              <a:rPr lang="en-US" b="1" dirty="0" smtClean="0"/>
              <a:t> </a:t>
            </a:r>
            <a:r>
              <a:rPr lang="en-US" dirty="0" smtClean="0"/>
              <a:t>their colors</a:t>
            </a:r>
            <a:r>
              <a:rPr lang="en-US" b="1" dirty="0" smtClean="0"/>
              <a:t> </a:t>
            </a:r>
            <a:r>
              <a:rPr lang="en-US" b="1" u="sng" dirty="0" smtClean="0"/>
              <a:t>in order</a:t>
            </a:r>
            <a:r>
              <a:rPr lang="en-US" dirty="0" smtClean="0"/>
              <a:t> to blend</a:t>
            </a:r>
            <a:r>
              <a:rPr lang="en-US" b="1" dirty="0" smtClean="0"/>
              <a:t> </a:t>
            </a:r>
            <a:r>
              <a:rPr lang="en-US" b="1" u="sng" dirty="0" smtClean="0"/>
              <a:t>to</a:t>
            </a:r>
            <a:r>
              <a:rPr lang="en-US" b="1" dirty="0" smtClean="0"/>
              <a:t> </a:t>
            </a:r>
            <a:r>
              <a:rPr lang="en-US" dirty="0" smtClean="0"/>
              <a:t>their environment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tree  </a:t>
            </a:r>
            <a:br>
              <a:rPr lang="en-US" dirty="0" smtClean="0"/>
            </a:br>
            <a:r>
              <a:rPr lang="en-US" dirty="0" smtClean="0"/>
              <a:t> B. can alter  </a:t>
            </a:r>
            <a:br>
              <a:rPr lang="en-US" dirty="0" smtClean="0"/>
            </a:br>
            <a:r>
              <a:rPr lang="en-US" dirty="0" smtClean="0"/>
              <a:t> C. in order  </a:t>
            </a:r>
            <a:br>
              <a:rPr lang="en-US" dirty="0" smtClean="0"/>
            </a:br>
            <a:r>
              <a:rPr lang="en-US" dirty="0" smtClean="0"/>
              <a:t> D. to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The book </a:t>
            </a:r>
            <a:r>
              <a:rPr lang="en-US" b="1" u="sng" dirty="0" smtClean="0"/>
              <a:t>that</a:t>
            </a:r>
            <a:r>
              <a:rPr lang="en-US" b="1" dirty="0" smtClean="0"/>
              <a:t> </a:t>
            </a:r>
            <a:r>
              <a:rPr lang="en-US" dirty="0" smtClean="0"/>
              <a:t>you </a:t>
            </a:r>
            <a:r>
              <a:rPr lang="en-US" b="1" u="sng" dirty="0" smtClean="0"/>
              <a:t>see</a:t>
            </a:r>
            <a:r>
              <a:rPr lang="en-US" b="1" dirty="0" smtClean="0"/>
              <a:t> </a:t>
            </a:r>
            <a:r>
              <a:rPr lang="en-US" b="1" u="sng" dirty="0" smtClean="0"/>
              <a:t>laying</a:t>
            </a:r>
            <a:r>
              <a:rPr lang="en-US" b="1" dirty="0" smtClean="0"/>
              <a:t> </a:t>
            </a:r>
            <a:r>
              <a:rPr lang="en-US" dirty="0" smtClean="0"/>
              <a:t>on the table</a:t>
            </a:r>
            <a:r>
              <a:rPr lang="en-US" b="1" dirty="0" smtClean="0"/>
              <a:t> </a:t>
            </a:r>
            <a:r>
              <a:rPr lang="en-US" b="1" u="sng" dirty="0" smtClean="0"/>
              <a:t>belongs to</a:t>
            </a:r>
            <a:r>
              <a:rPr lang="en-US" b="1" dirty="0" smtClean="0"/>
              <a:t> </a:t>
            </a:r>
            <a:r>
              <a:rPr lang="en-US" dirty="0" smtClean="0"/>
              <a:t>the teacher.</a:t>
            </a:r>
          </a:p>
          <a:p>
            <a:pPr>
              <a:buNone/>
            </a:pPr>
            <a:r>
              <a:rPr lang="en-US" dirty="0" smtClean="0"/>
              <a:t>    A. that  </a:t>
            </a:r>
            <a:br>
              <a:rPr lang="en-US" dirty="0" smtClean="0"/>
            </a:br>
            <a:r>
              <a:rPr lang="en-US" dirty="0" smtClean="0"/>
              <a:t> B. see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laying  </a:t>
            </a:r>
            <a:br>
              <a:rPr lang="en-US" dirty="0" smtClean="0"/>
            </a:br>
            <a:r>
              <a:rPr lang="en-US" dirty="0" smtClean="0"/>
              <a:t> D. belongs to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20. Some </a:t>
            </a:r>
            <a:r>
              <a:rPr lang="en-US" b="1" u="sng" dirty="0" smtClean="0"/>
              <a:t>tree</a:t>
            </a:r>
            <a:r>
              <a:rPr lang="en-US" b="1" dirty="0" smtClean="0"/>
              <a:t> </a:t>
            </a:r>
            <a:r>
              <a:rPr lang="en-US" dirty="0" smtClean="0"/>
              <a:t>frogs</a:t>
            </a:r>
            <a:r>
              <a:rPr lang="en-US" b="1" dirty="0" smtClean="0"/>
              <a:t> </a:t>
            </a:r>
            <a:r>
              <a:rPr lang="en-US" b="1" u="sng" dirty="0" smtClean="0"/>
              <a:t>can alter</a:t>
            </a:r>
            <a:r>
              <a:rPr lang="en-US" b="1" dirty="0" smtClean="0"/>
              <a:t> </a:t>
            </a:r>
            <a:r>
              <a:rPr lang="en-US" dirty="0" smtClean="0"/>
              <a:t>their colors</a:t>
            </a:r>
            <a:r>
              <a:rPr lang="en-US" b="1" dirty="0" smtClean="0"/>
              <a:t> </a:t>
            </a:r>
            <a:r>
              <a:rPr lang="en-US" b="1" u="sng" dirty="0" smtClean="0"/>
              <a:t>in order</a:t>
            </a:r>
            <a:r>
              <a:rPr lang="en-US" dirty="0" smtClean="0"/>
              <a:t> to blend</a:t>
            </a:r>
            <a:r>
              <a:rPr lang="en-US" b="1" dirty="0" smtClean="0"/>
              <a:t> </a:t>
            </a:r>
            <a:r>
              <a:rPr lang="en-US" b="1" u="sng" dirty="0" smtClean="0"/>
              <a:t>to</a:t>
            </a:r>
            <a:r>
              <a:rPr lang="en-US" b="1" dirty="0" smtClean="0"/>
              <a:t> </a:t>
            </a:r>
            <a:r>
              <a:rPr lang="en-US" dirty="0" smtClean="0"/>
              <a:t>their environment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tree  </a:t>
            </a:r>
            <a:br>
              <a:rPr lang="en-US" dirty="0" smtClean="0"/>
            </a:br>
            <a:r>
              <a:rPr lang="en-US" dirty="0" smtClean="0"/>
              <a:t> B. can alter  </a:t>
            </a:r>
            <a:br>
              <a:rPr lang="en-US" dirty="0" smtClean="0"/>
            </a:br>
            <a:r>
              <a:rPr lang="en-US" dirty="0" smtClean="0"/>
              <a:t> C. in order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to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Although a number of police officers </a:t>
            </a:r>
            <a:r>
              <a:rPr lang="en-US" b="1" u="sng" dirty="0" smtClean="0"/>
              <a:t>was guarding</a:t>
            </a:r>
            <a:r>
              <a:rPr lang="en-US" dirty="0" smtClean="0"/>
              <a:t> the priceless </a:t>
            </a:r>
            <a:r>
              <a:rPr lang="en-US" b="1" u="sng" dirty="0" smtClean="0"/>
              <a:t>treasures</a:t>
            </a:r>
            <a:r>
              <a:rPr lang="en-US" b="1" dirty="0" smtClean="0"/>
              <a:t> </a:t>
            </a:r>
            <a:r>
              <a:rPr lang="en-US" dirty="0" smtClean="0"/>
              <a:t>in the museum, the director worried that someone </a:t>
            </a:r>
            <a:r>
              <a:rPr lang="en-US" b="1" u="sng" dirty="0" smtClean="0"/>
              <a:t>would try to steal</a:t>
            </a:r>
            <a:r>
              <a:rPr lang="en-US" dirty="0" smtClean="0"/>
              <a:t> them.</a:t>
            </a:r>
          </a:p>
          <a:p>
            <a:pPr>
              <a:buNone/>
            </a:pPr>
            <a:r>
              <a:rPr lang="en-US" dirty="0" smtClean="0"/>
              <a:t>    A. was guarding  </a:t>
            </a:r>
            <a:br>
              <a:rPr lang="en-US" dirty="0" smtClean="0"/>
            </a:br>
            <a:r>
              <a:rPr lang="en-US" dirty="0" smtClean="0"/>
              <a:t> B. treasures  </a:t>
            </a:r>
            <a:br>
              <a:rPr lang="en-US" dirty="0" smtClean="0"/>
            </a:br>
            <a:r>
              <a:rPr lang="en-US" dirty="0" smtClean="0"/>
              <a:t> C. would try  </a:t>
            </a:r>
            <a:br>
              <a:rPr lang="en-US" dirty="0" smtClean="0"/>
            </a:br>
            <a:r>
              <a:rPr lang="en-US" dirty="0" smtClean="0"/>
              <a:t> D. to steal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22. The use of the Computer </a:t>
            </a:r>
            <a:r>
              <a:rPr lang="en-US" b="1" u="sng" dirty="0" smtClean="0"/>
              <a:t>in Medicine</a:t>
            </a:r>
            <a:r>
              <a:rPr lang="en-US" dirty="0" smtClean="0"/>
              <a:t> is a new course</a:t>
            </a:r>
            <a:r>
              <a:rPr lang="en-US" b="1" dirty="0" smtClean="0"/>
              <a:t> </a:t>
            </a:r>
            <a:r>
              <a:rPr lang="en-US" b="1" u="sng" dirty="0" smtClean="0"/>
              <a:t>for</a:t>
            </a:r>
            <a:r>
              <a:rPr lang="en-US" dirty="0" smtClean="0"/>
              <a:t> senior medical students</a:t>
            </a:r>
            <a:r>
              <a:rPr lang="en-US" b="1" dirty="0" smtClean="0"/>
              <a:t> </a:t>
            </a:r>
            <a:r>
              <a:rPr lang="en-US" b="1" u="sng" dirty="0" smtClean="0"/>
              <a:t>who if</a:t>
            </a:r>
            <a:r>
              <a:rPr lang="en-US" b="1" dirty="0" smtClean="0"/>
              <a:t> </a:t>
            </a:r>
            <a:r>
              <a:rPr lang="en-US" dirty="0" smtClean="0"/>
              <a:t>they study and</a:t>
            </a:r>
            <a:r>
              <a:rPr lang="en-US" b="1" dirty="0" smtClean="0"/>
              <a:t> </a:t>
            </a:r>
            <a:r>
              <a:rPr lang="en-US" b="1" u="sng" dirty="0" smtClean="0"/>
              <a:t>pass</a:t>
            </a:r>
            <a:r>
              <a:rPr lang="en-US" b="1" dirty="0" smtClean="0"/>
              <a:t> </a:t>
            </a:r>
            <a:r>
              <a:rPr lang="en-US" dirty="0" smtClean="0"/>
              <a:t>will get a special diploma.</a:t>
            </a:r>
          </a:p>
          <a:p>
            <a:pPr>
              <a:buNone/>
            </a:pPr>
            <a:r>
              <a:rPr lang="en-US" dirty="0" smtClean="0"/>
              <a:t>    A. in Medicine  </a:t>
            </a:r>
            <a:br>
              <a:rPr lang="en-US" dirty="0" smtClean="0"/>
            </a:br>
            <a:r>
              <a:rPr lang="en-US" dirty="0" smtClean="0"/>
              <a:t> B. for  </a:t>
            </a:r>
            <a:br>
              <a:rPr lang="en-US" dirty="0" smtClean="0"/>
            </a:br>
            <a:r>
              <a:rPr lang="en-US" dirty="0" smtClean="0"/>
              <a:t> C. who if  </a:t>
            </a:r>
            <a:br>
              <a:rPr lang="en-US" dirty="0" smtClean="0"/>
            </a:br>
            <a:r>
              <a:rPr lang="en-US" dirty="0" smtClean="0"/>
              <a:t> D. pass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Although a number of police officers </a:t>
            </a:r>
            <a:r>
              <a:rPr lang="en-US" b="1" u="sng" dirty="0" smtClean="0"/>
              <a:t>was guarding</a:t>
            </a:r>
            <a:r>
              <a:rPr lang="en-US" dirty="0" smtClean="0"/>
              <a:t> the priceless </a:t>
            </a:r>
            <a:r>
              <a:rPr lang="en-US" b="1" u="sng" dirty="0" smtClean="0"/>
              <a:t>treasures</a:t>
            </a:r>
            <a:r>
              <a:rPr lang="en-US" b="1" dirty="0" smtClean="0"/>
              <a:t> </a:t>
            </a:r>
            <a:r>
              <a:rPr lang="en-US" dirty="0" smtClean="0"/>
              <a:t>in the museum, the director worried that someone </a:t>
            </a:r>
            <a:r>
              <a:rPr lang="en-US" b="1" u="sng" dirty="0" smtClean="0"/>
              <a:t>would try to steal</a:t>
            </a:r>
            <a:r>
              <a:rPr lang="en-US" dirty="0" smtClean="0"/>
              <a:t> them.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was guarding  </a:t>
            </a:r>
            <a:br>
              <a:rPr lang="en-US" dirty="0" smtClean="0"/>
            </a:br>
            <a:r>
              <a:rPr lang="en-US" dirty="0" smtClean="0"/>
              <a:t> B. treasures  </a:t>
            </a:r>
            <a:br>
              <a:rPr lang="en-US" dirty="0" smtClean="0"/>
            </a:br>
            <a:r>
              <a:rPr lang="en-US" dirty="0" smtClean="0"/>
              <a:t> C. would try  </a:t>
            </a:r>
            <a:br>
              <a:rPr lang="en-US" dirty="0" smtClean="0"/>
            </a:br>
            <a:r>
              <a:rPr lang="en-US" dirty="0" smtClean="0"/>
              <a:t> D. to steal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22. The use of the Computer </a:t>
            </a:r>
            <a:r>
              <a:rPr lang="en-US" b="1" u="sng" dirty="0" smtClean="0"/>
              <a:t>in Medicine</a:t>
            </a:r>
            <a:r>
              <a:rPr lang="en-US" dirty="0" smtClean="0"/>
              <a:t> is a new course</a:t>
            </a:r>
            <a:r>
              <a:rPr lang="en-US" b="1" dirty="0" smtClean="0"/>
              <a:t> </a:t>
            </a:r>
            <a:r>
              <a:rPr lang="en-US" b="1" u="sng" dirty="0" smtClean="0"/>
              <a:t>for</a:t>
            </a:r>
            <a:r>
              <a:rPr lang="en-US" dirty="0" smtClean="0"/>
              <a:t> senior medical students</a:t>
            </a:r>
            <a:r>
              <a:rPr lang="en-US" b="1" dirty="0" smtClean="0"/>
              <a:t> </a:t>
            </a:r>
            <a:r>
              <a:rPr lang="en-US" b="1" u="sng" dirty="0" smtClean="0"/>
              <a:t>who if</a:t>
            </a:r>
            <a:r>
              <a:rPr lang="en-US" b="1" dirty="0" smtClean="0"/>
              <a:t> </a:t>
            </a:r>
            <a:r>
              <a:rPr lang="en-US" dirty="0" smtClean="0"/>
              <a:t>they study and</a:t>
            </a:r>
            <a:r>
              <a:rPr lang="en-US" b="1" dirty="0" smtClean="0"/>
              <a:t> </a:t>
            </a:r>
            <a:r>
              <a:rPr lang="en-US" b="1" u="sng" dirty="0" smtClean="0"/>
              <a:t>pass</a:t>
            </a:r>
            <a:r>
              <a:rPr lang="en-US" b="1" dirty="0" smtClean="0"/>
              <a:t> </a:t>
            </a:r>
            <a:r>
              <a:rPr lang="en-US" dirty="0" smtClean="0"/>
              <a:t>will get a special diploma.</a:t>
            </a:r>
          </a:p>
          <a:p>
            <a:pPr>
              <a:buNone/>
            </a:pPr>
            <a:r>
              <a:rPr lang="en-US" dirty="0" smtClean="0"/>
              <a:t>    A. in Medicine  </a:t>
            </a:r>
            <a:br>
              <a:rPr lang="en-US" dirty="0" smtClean="0"/>
            </a:br>
            <a:r>
              <a:rPr lang="en-US" dirty="0" smtClean="0"/>
              <a:t> B. for  </a:t>
            </a:r>
            <a:br>
              <a:rPr lang="en-US" dirty="0" smtClean="0"/>
            </a:br>
            <a:r>
              <a:rPr lang="en-US" dirty="0" smtClean="0"/>
              <a:t> C. who if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pass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Since it was</a:t>
            </a:r>
            <a:r>
              <a:rPr lang="en-US" b="1" dirty="0" smtClean="0"/>
              <a:t> </a:t>
            </a:r>
            <a:r>
              <a:rPr lang="en-US" b="1" u="sng" dirty="0" smtClean="0"/>
              <a:t>so difficult</a:t>
            </a:r>
            <a:r>
              <a:rPr lang="en-US" b="1" dirty="0" smtClean="0"/>
              <a:t> </a:t>
            </a:r>
            <a:r>
              <a:rPr lang="en-US" dirty="0" smtClean="0"/>
              <a:t>for American Indians</a:t>
            </a:r>
            <a:r>
              <a:rPr lang="en-US" b="1" dirty="0" smtClean="0"/>
              <a:t> </a:t>
            </a:r>
            <a:r>
              <a:rPr lang="en-US" b="1" u="sng" dirty="0" smtClean="0"/>
              <a:t>to negotiate</a:t>
            </a:r>
            <a:r>
              <a:rPr lang="en-US" b="1" dirty="0" smtClean="0"/>
              <a:t> </a:t>
            </a:r>
            <a:r>
              <a:rPr lang="en-US" dirty="0" smtClean="0"/>
              <a:t>a peace treaty or declare war</a:t>
            </a:r>
            <a:r>
              <a:rPr lang="en-US" b="1" dirty="0" smtClean="0"/>
              <a:t> </a:t>
            </a:r>
            <a:r>
              <a:rPr lang="en-US" b="1" u="sng" dirty="0" smtClean="0"/>
              <a:t>in their native language</a:t>
            </a:r>
            <a:r>
              <a:rPr lang="en-US" b="1" dirty="0" smtClean="0"/>
              <a:t>, </a:t>
            </a:r>
            <a:r>
              <a:rPr lang="en-US" dirty="0" smtClean="0"/>
              <a:t>they used a</a:t>
            </a:r>
            <a:r>
              <a:rPr lang="en-US" b="1" dirty="0" smtClean="0"/>
              <a:t> </a:t>
            </a:r>
            <a:r>
              <a:rPr lang="en-US" b="1" u="sng" dirty="0" smtClean="0"/>
              <a:t>universal</a:t>
            </a:r>
            <a:r>
              <a:rPr lang="en-US" b="1" dirty="0" smtClean="0"/>
              <a:t> </a:t>
            </a:r>
            <a:r>
              <a:rPr lang="en-US" dirty="0" smtClean="0"/>
              <a:t>understood form of sign language.</a:t>
            </a:r>
          </a:p>
          <a:p>
            <a:pPr>
              <a:buNone/>
            </a:pPr>
            <a:r>
              <a:rPr lang="en-US" dirty="0" smtClean="0"/>
              <a:t>    A. so difficult  </a:t>
            </a:r>
            <a:br>
              <a:rPr lang="en-US" dirty="0" smtClean="0"/>
            </a:br>
            <a:r>
              <a:rPr lang="en-US" dirty="0" smtClean="0"/>
              <a:t> B. to negotiate  </a:t>
            </a:r>
            <a:br>
              <a:rPr lang="en-US" dirty="0" smtClean="0"/>
            </a:br>
            <a:r>
              <a:rPr lang="en-US" dirty="0" smtClean="0"/>
              <a:t> C. in their native language  </a:t>
            </a:r>
            <a:br>
              <a:rPr lang="en-US" dirty="0" smtClean="0"/>
            </a:br>
            <a:r>
              <a:rPr lang="en-US" dirty="0" smtClean="0"/>
              <a:t> D. universal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24. When they</a:t>
            </a:r>
            <a:r>
              <a:rPr lang="en-US" b="1" dirty="0" smtClean="0"/>
              <a:t> </a:t>
            </a:r>
            <a:r>
              <a:rPr lang="en-US" b="1" u="sng" dirty="0" smtClean="0"/>
              <a:t>have been</a:t>
            </a:r>
            <a:r>
              <a:rPr lang="en-US" b="1" dirty="0" smtClean="0"/>
              <a:t> </a:t>
            </a:r>
            <a:r>
              <a:rPr lang="en-US" b="1" u="sng" dirty="0" smtClean="0"/>
              <a:t>frightened</a:t>
            </a:r>
            <a:r>
              <a:rPr lang="en-US" dirty="0" smtClean="0"/>
              <a:t>, as, for example</a:t>
            </a:r>
            <a:r>
              <a:rPr lang="en-US" b="1" dirty="0" smtClean="0"/>
              <a:t>, </a:t>
            </a:r>
            <a:r>
              <a:rPr lang="en-US" b="1" u="sng" dirty="0" smtClean="0"/>
              <a:t>by</a:t>
            </a:r>
            <a:r>
              <a:rPr lang="en-US" b="1" dirty="0" smtClean="0"/>
              <a:t> </a:t>
            </a:r>
            <a:r>
              <a:rPr lang="en-US" dirty="0" smtClean="0"/>
              <a:t>an electrical storm</a:t>
            </a:r>
            <a:r>
              <a:rPr lang="en-US" b="1" dirty="0" smtClean="0"/>
              <a:t>, </a:t>
            </a:r>
            <a:r>
              <a:rPr lang="en-US" dirty="0" smtClean="0"/>
              <a:t>dairy cows may refuse </a:t>
            </a:r>
            <a:r>
              <a:rPr lang="en-US" b="1" u="sng" dirty="0" smtClean="0"/>
              <a:t>giving</a:t>
            </a:r>
            <a:r>
              <a:rPr lang="en-US" dirty="0" smtClean="0"/>
              <a:t> milk.</a:t>
            </a:r>
          </a:p>
          <a:p>
            <a:pPr>
              <a:buNone/>
            </a:pPr>
            <a:r>
              <a:rPr lang="en-US" dirty="0" smtClean="0"/>
              <a:t>    A. have been  </a:t>
            </a:r>
            <a:br>
              <a:rPr lang="en-US" dirty="0" smtClean="0"/>
            </a:br>
            <a:r>
              <a:rPr lang="en-US" dirty="0" smtClean="0"/>
              <a:t> B. frightened  </a:t>
            </a:r>
            <a:br>
              <a:rPr lang="en-US" dirty="0" smtClean="0"/>
            </a:br>
            <a:r>
              <a:rPr lang="en-US" dirty="0" smtClean="0"/>
              <a:t> C. by  </a:t>
            </a:r>
            <a:br>
              <a:rPr lang="en-US" dirty="0" smtClean="0"/>
            </a:br>
            <a:r>
              <a:rPr lang="en-US" dirty="0" smtClean="0"/>
              <a:t> D. giving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Since it was</a:t>
            </a:r>
            <a:r>
              <a:rPr lang="en-US" b="1" dirty="0" smtClean="0"/>
              <a:t> </a:t>
            </a:r>
            <a:r>
              <a:rPr lang="en-US" b="1" u="sng" dirty="0" smtClean="0"/>
              <a:t>so difficult</a:t>
            </a:r>
            <a:r>
              <a:rPr lang="en-US" b="1" dirty="0" smtClean="0"/>
              <a:t> </a:t>
            </a:r>
            <a:r>
              <a:rPr lang="en-US" dirty="0" smtClean="0"/>
              <a:t>for American Indians</a:t>
            </a:r>
            <a:r>
              <a:rPr lang="en-US" b="1" dirty="0" smtClean="0"/>
              <a:t> </a:t>
            </a:r>
            <a:r>
              <a:rPr lang="en-US" b="1" u="sng" dirty="0" smtClean="0"/>
              <a:t>to negotiate</a:t>
            </a:r>
            <a:r>
              <a:rPr lang="en-US" b="1" dirty="0" smtClean="0"/>
              <a:t> </a:t>
            </a:r>
            <a:r>
              <a:rPr lang="en-US" dirty="0" smtClean="0"/>
              <a:t>a peace treaty or declare war</a:t>
            </a:r>
            <a:r>
              <a:rPr lang="en-US" b="1" dirty="0" smtClean="0"/>
              <a:t> </a:t>
            </a:r>
            <a:r>
              <a:rPr lang="en-US" b="1" u="sng" dirty="0" smtClean="0"/>
              <a:t>in their native language</a:t>
            </a:r>
            <a:r>
              <a:rPr lang="en-US" b="1" dirty="0" smtClean="0"/>
              <a:t>, </a:t>
            </a:r>
            <a:r>
              <a:rPr lang="en-US" dirty="0" smtClean="0"/>
              <a:t>they used a</a:t>
            </a:r>
            <a:r>
              <a:rPr lang="en-US" b="1" dirty="0" smtClean="0"/>
              <a:t> </a:t>
            </a:r>
            <a:r>
              <a:rPr lang="en-US" b="1" u="sng" dirty="0" smtClean="0"/>
              <a:t>universal</a:t>
            </a:r>
            <a:r>
              <a:rPr lang="en-US" b="1" dirty="0" smtClean="0"/>
              <a:t> </a:t>
            </a:r>
            <a:r>
              <a:rPr lang="en-US" dirty="0" smtClean="0"/>
              <a:t>understood form of sign language.</a:t>
            </a:r>
          </a:p>
          <a:p>
            <a:pPr>
              <a:buNone/>
            </a:pPr>
            <a:r>
              <a:rPr lang="en-US" dirty="0" smtClean="0"/>
              <a:t>    A. so difficult  </a:t>
            </a:r>
            <a:br>
              <a:rPr lang="en-US" dirty="0" smtClean="0"/>
            </a:br>
            <a:r>
              <a:rPr lang="en-US" dirty="0" smtClean="0"/>
              <a:t> B. to negotiate  </a:t>
            </a:r>
            <a:br>
              <a:rPr lang="en-US" dirty="0" smtClean="0"/>
            </a:br>
            <a:r>
              <a:rPr lang="en-US" dirty="0" smtClean="0"/>
              <a:t> C. in their native language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universal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24. When they</a:t>
            </a:r>
            <a:r>
              <a:rPr lang="en-US" b="1" dirty="0" smtClean="0"/>
              <a:t> </a:t>
            </a:r>
            <a:r>
              <a:rPr lang="en-US" b="1" u="sng" dirty="0" smtClean="0"/>
              <a:t>have been</a:t>
            </a:r>
            <a:r>
              <a:rPr lang="en-US" b="1" dirty="0" smtClean="0"/>
              <a:t> </a:t>
            </a:r>
            <a:r>
              <a:rPr lang="en-US" b="1" u="sng" dirty="0" smtClean="0"/>
              <a:t>frightened</a:t>
            </a:r>
            <a:r>
              <a:rPr lang="en-US" dirty="0" smtClean="0"/>
              <a:t>, as, for example</a:t>
            </a:r>
            <a:r>
              <a:rPr lang="en-US" b="1" dirty="0" smtClean="0"/>
              <a:t>, </a:t>
            </a:r>
            <a:r>
              <a:rPr lang="en-US" b="1" u="sng" dirty="0" smtClean="0"/>
              <a:t>by</a:t>
            </a:r>
            <a:r>
              <a:rPr lang="en-US" b="1" dirty="0" smtClean="0"/>
              <a:t> </a:t>
            </a:r>
            <a:r>
              <a:rPr lang="en-US" dirty="0" smtClean="0"/>
              <a:t>an electrical storm</a:t>
            </a:r>
            <a:r>
              <a:rPr lang="en-US" b="1" dirty="0" smtClean="0"/>
              <a:t>, </a:t>
            </a:r>
            <a:r>
              <a:rPr lang="en-US" dirty="0" smtClean="0"/>
              <a:t>dairy cows may refuse </a:t>
            </a:r>
            <a:r>
              <a:rPr lang="en-US" b="1" u="sng" dirty="0" smtClean="0"/>
              <a:t>giving</a:t>
            </a:r>
            <a:r>
              <a:rPr lang="en-US" dirty="0" smtClean="0"/>
              <a:t> milk.</a:t>
            </a:r>
          </a:p>
          <a:p>
            <a:pPr>
              <a:buNone/>
            </a:pPr>
            <a:r>
              <a:rPr lang="en-US" dirty="0" smtClean="0"/>
              <a:t>    A. have been  </a:t>
            </a:r>
            <a:br>
              <a:rPr lang="en-US" dirty="0" smtClean="0"/>
            </a:br>
            <a:r>
              <a:rPr lang="en-US" dirty="0" smtClean="0"/>
              <a:t> B. frightened  </a:t>
            </a:r>
            <a:br>
              <a:rPr lang="en-US" dirty="0" smtClean="0"/>
            </a:br>
            <a:r>
              <a:rPr lang="en-US" dirty="0" smtClean="0"/>
              <a:t> C. by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giving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 Oceans of the world</a:t>
            </a:r>
            <a:r>
              <a:rPr lang="en-US" b="1" dirty="0" smtClean="0"/>
              <a:t> </a:t>
            </a:r>
            <a:r>
              <a:rPr lang="en-US" b="1" u="sng" dirty="0" smtClean="0"/>
              <a:t>exerts</a:t>
            </a:r>
            <a:r>
              <a:rPr lang="en-US" b="1" dirty="0" smtClean="0"/>
              <a:t> </a:t>
            </a:r>
            <a:r>
              <a:rPr lang="en-US" dirty="0" smtClean="0"/>
              <a:t>strong influences</a:t>
            </a:r>
            <a:r>
              <a:rPr lang="en-US" b="1" dirty="0" smtClean="0"/>
              <a:t> </a:t>
            </a:r>
            <a:r>
              <a:rPr lang="en-US" b="1" u="sng" dirty="0" smtClean="0"/>
              <a:t>on</a:t>
            </a:r>
            <a:r>
              <a:rPr lang="en-US" b="1" dirty="0" smtClean="0"/>
              <a:t> </a:t>
            </a:r>
            <a:r>
              <a:rPr lang="en-US" dirty="0" smtClean="0"/>
              <a:t>the weather</a:t>
            </a:r>
            <a:r>
              <a:rPr lang="en-US" b="1" dirty="0" smtClean="0"/>
              <a:t> </a:t>
            </a:r>
            <a:r>
              <a:rPr lang="en-US" b="1" u="sng" dirty="0" smtClean="0"/>
              <a:t>over</a:t>
            </a:r>
            <a:r>
              <a:rPr lang="en-US" b="1" dirty="0" smtClean="0"/>
              <a:t> </a:t>
            </a:r>
            <a:r>
              <a:rPr lang="en-US" dirty="0" smtClean="0"/>
              <a:t>the Earth's</a:t>
            </a:r>
            <a:r>
              <a:rPr lang="en-US" b="1" dirty="0" smtClean="0"/>
              <a:t> </a:t>
            </a:r>
            <a:r>
              <a:rPr lang="en-US" b="1" u="sng" dirty="0" smtClean="0"/>
              <a:t>surface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exerts  </a:t>
            </a:r>
            <a:br>
              <a:rPr lang="en-US" dirty="0" smtClean="0"/>
            </a:br>
            <a:r>
              <a:rPr lang="en-US" dirty="0" smtClean="0"/>
              <a:t> B. on  </a:t>
            </a:r>
            <a:br>
              <a:rPr lang="en-US" dirty="0" smtClean="0"/>
            </a:br>
            <a:r>
              <a:rPr lang="en-US" dirty="0" smtClean="0"/>
              <a:t> C. over  </a:t>
            </a:r>
            <a:br>
              <a:rPr lang="en-US" dirty="0" smtClean="0"/>
            </a:br>
            <a:r>
              <a:rPr lang="en-US" dirty="0" smtClean="0"/>
              <a:t> D. surface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26. In order to survive, trees</a:t>
            </a:r>
            <a:r>
              <a:rPr lang="en-US" b="1" dirty="0" smtClean="0"/>
              <a:t> </a:t>
            </a:r>
            <a:r>
              <a:rPr lang="en-US" b="1" u="sng" dirty="0" smtClean="0"/>
              <a:t>rely to</a:t>
            </a:r>
            <a:r>
              <a:rPr lang="en-US" b="1" dirty="0" smtClean="0"/>
              <a:t> </a:t>
            </a:r>
            <a:r>
              <a:rPr lang="en-US" dirty="0" smtClean="0"/>
              <a:t>the amount</a:t>
            </a:r>
            <a:r>
              <a:rPr lang="en-US" b="1" dirty="0" smtClean="0"/>
              <a:t> </a:t>
            </a:r>
            <a:r>
              <a:rPr lang="en-US" b="1" u="sng" dirty="0" smtClean="0"/>
              <a:t>of</a:t>
            </a:r>
            <a:r>
              <a:rPr lang="en-US" b="1" dirty="0" smtClean="0"/>
              <a:t> </a:t>
            </a:r>
            <a:r>
              <a:rPr lang="en-US" dirty="0" smtClean="0"/>
              <a:t>annual rainfall they receive</a:t>
            </a:r>
            <a:r>
              <a:rPr lang="en-US" b="1" dirty="0" smtClean="0"/>
              <a:t>, </a:t>
            </a:r>
            <a:r>
              <a:rPr lang="en-US" b="1" u="sng" dirty="0" smtClean="0"/>
              <a:t>as well</a:t>
            </a:r>
            <a:r>
              <a:rPr lang="en-US" b="1" dirty="0" smtClean="0"/>
              <a:t> </a:t>
            </a:r>
            <a:r>
              <a:rPr lang="en-US" dirty="0" smtClean="0"/>
              <a:t>as</a:t>
            </a:r>
            <a:r>
              <a:rPr lang="en-US" b="1" dirty="0" smtClean="0"/>
              <a:t> </a:t>
            </a:r>
            <a:r>
              <a:rPr lang="en-US" dirty="0" smtClean="0"/>
              <a:t>the </a:t>
            </a:r>
            <a:r>
              <a:rPr lang="en-US" b="1" u="sng" dirty="0" smtClean="0"/>
              <a:t>seasonal distribution</a:t>
            </a:r>
            <a:r>
              <a:rPr lang="en-US" b="1" dirty="0" smtClean="0"/>
              <a:t> </a:t>
            </a:r>
            <a:r>
              <a:rPr lang="en-US" dirty="0" smtClean="0"/>
              <a:t>of the rain.</a:t>
            </a:r>
          </a:p>
          <a:p>
            <a:pPr>
              <a:buNone/>
            </a:pPr>
            <a:r>
              <a:rPr lang="en-US" dirty="0" smtClean="0"/>
              <a:t>    A. rely to  </a:t>
            </a:r>
            <a:br>
              <a:rPr lang="en-US" dirty="0" smtClean="0"/>
            </a:br>
            <a:r>
              <a:rPr lang="en-US" dirty="0" smtClean="0"/>
              <a:t> B. of  </a:t>
            </a:r>
            <a:br>
              <a:rPr lang="en-US" dirty="0" smtClean="0"/>
            </a:br>
            <a:r>
              <a:rPr lang="en-US" dirty="0" smtClean="0"/>
              <a:t> C. as well  </a:t>
            </a:r>
            <a:br>
              <a:rPr lang="en-US" dirty="0" smtClean="0"/>
            </a:br>
            <a:r>
              <a:rPr lang="en-US" dirty="0" smtClean="0"/>
              <a:t> D. seasonal distribution </a:t>
            </a:r>
            <a:endParaRPr lang="en-GB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 Oceans of the world</a:t>
            </a:r>
            <a:r>
              <a:rPr lang="en-US" b="1" dirty="0" smtClean="0"/>
              <a:t> </a:t>
            </a:r>
            <a:r>
              <a:rPr lang="en-US" b="1" u="sng" dirty="0" smtClean="0"/>
              <a:t>exerts</a:t>
            </a:r>
            <a:r>
              <a:rPr lang="en-US" b="1" dirty="0" smtClean="0"/>
              <a:t> </a:t>
            </a:r>
            <a:r>
              <a:rPr lang="en-US" dirty="0" smtClean="0"/>
              <a:t>strong influences</a:t>
            </a:r>
            <a:r>
              <a:rPr lang="en-US" b="1" dirty="0" smtClean="0"/>
              <a:t> </a:t>
            </a:r>
            <a:r>
              <a:rPr lang="en-US" b="1" u="sng" dirty="0" smtClean="0"/>
              <a:t>on</a:t>
            </a:r>
            <a:r>
              <a:rPr lang="en-US" b="1" dirty="0" smtClean="0"/>
              <a:t> </a:t>
            </a:r>
            <a:r>
              <a:rPr lang="en-US" dirty="0" smtClean="0"/>
              <a:t>the weather</a:t>
            </a:r>
            <a:r>
              <a:rPr lang="en-US" b="1" dirty="0" smtClean="0"/>
              <a:t> </a:t>
            </a:r>
            <a:r>
              <a:rPr lang="en-US" b="1" u="sng" dirty="0" smtClean="0"/>
              <a:t>over</a:t>
            </a:r>
            <a:r>
              <a:rPr lang="en-US" b="1" dirty="0" smtClean="0"/>
              <a:t> </a:t>
            </a:r>
            <a:r>
              <a:rPr lang="en-US" dirty="0" smtClean="0"/>
              <a:t>the Earth's</a:t>
            </a:r>
            <a:r>
              <a:rPr lang="en-US" b="1" dirty="0" smtClean="0"/>
              <a:t> </a:t>
            </a:r>
            <a:r>
              <a:rPr lang="en-US" b="1" u="sng" dirty="0" smtClean="0"/>
              <a:t>surface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exerts  </a:t>
            </a:r>
            <a:br>
              <a:rPr lang="en-US" dirty="0" smtClean="0"/>
            </a:br>
            <a:r>
              <a:rPr lang="en-US" dirty="0" smtClean="0"/>
              <a:t> B. on  </a:t>
            </a:r>
            <a:br>
              <a:rPr lang="en-US" dirty="0" smtClean="0"/>
            </a:br>
            <a:r>
              <a:rPr lang="en-US" dirty="0" smtClean="0"/>
              <a:t> C. over  </a:t>
            </a:r>
            <a:br>
              <a:rPr lang="en-US" dirty="0" smtClean="0"/>
            </a:br>
            <a:r>
              <a:rPr lang="en-US" dirty="0" smtClean="0"/>
              <a:t> D. surface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26. In order to survive, trees</a:t>
            </a:r>
            <a:r>
              <a:rPr lang="en-US" b="1" dirty="0" smtClean="0"/>
              <a:t> </a:t>
            </a:r>
            <a:r>
              <a:rPr lang="en-US" b="1" u="sng" dirty="0" smtClean="0"/>
              <a:t>rely to</a:t>
            </a:r>
            <a:r>
              <a:rPr lang="en-US" b="1" dirty="0" smtClean="0"/>
              <a:t> </a:t>
            </a:r>
            <a:r>
              <a:rPr lang="en-US" dirty="0" smtClean="0"/>
              <a:t>the amount</a:t>
            </a:r>
            <a:r>
              <a:rPr lang="en-US" b="1" dirty="0" smtClean="0"/>
              <a:t> </a:t>
            </a:r>
            <a:r>
              <a:rPr lang="en-US" b="1" u="sng" dirty="0" smtClean="0"/>
              <a:t>of</a:t>
            </a:r>
            <a:r>
              <a:rPr lang="en-US" b="1" dirty="0" smtClean="0"/>
              <a:t> </a:t>
            </a:r>
            <a:r>
              <a:rPr lang="en-US" dirty="0" smtClean="0"/>
              <a:t>annual rainfall they receive</a:t>
            </a:r>
            <a:r>
              <a:rPr lang="en-US" b="1" dirty="0" smtClean="0"/>
              <a:t>, </a:t>
            </a:r>
            <a:r>
              <a:rPr lang="en-US" b="1" u="sng" dirty="0" smtClean="0"/>
              <a:t>as well</a:t>
            </a:r>
            <a:r>
              <a:rPr lang="en-US" b="1" dirty="0" smtClean="0"/>
              <a:t> </a:t>
            </a:r>
            <a:r>
              <a:rPr lang="en-US" dirty="0" smtClean="0"/>
              <a:t>as</a:t>
            </a:r>
            <a:r>
              <a:rPr lang="en-US" b="1" dirty="0" smtClean="0"/>
              <a:t> </a:t>
            </a:r>
            <a:r>
              <a:rPr lang="en-US" dirty="0" smtClean="0"/>
              <a:t>the </a:t>
            </a:r>
            <a:r>
              <a:rPr lang="en-US" b="1" u="sng" dirty="0" smtClean="0"/>
              <a:t>seasonal distribution</a:t>
            </a:r>
            <a:r>
              <a:rPr lang="en-US" b="1" dirty="0" smtClean="0"/>
              <a:t> </a:t>
            </a:r>
            <a:r>
              <a:rPr lang="en-US" dirty="0" smtClean="0"/>
              <a:t>of the rain.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rely to  </a:t>
            </a:r>
            <a:br>
              <a:rPr lang="en-US" dirty="0" smtClean="0"/>
            </a:br>
            <a:r>
              <a:rPr lang="en-US" dirty="0" smtClean="0"/>
              <a:t> B. of  </a:t>
            </a:r>
            <a:br>
              <a:rPr lang="en-US" dirty="0" smtClean="0"/>
            </a:br>
            <a:r>
              <a:rPr lang="en-US" dirty="0" smtClean="0"/>
              <a:t> C. as well  </a:t>
            </a:r>
            <a:br>
              <a:rPr lang="en-US" dirty="0" smtClean="0"/>
            </a:br>
            <a:r>
              <a:rPr lang="en-US" dirty="0" smtClean="0"/>
              <a:t> D. seasonal distribution </a:t>
            </a:r>
            <a:endParaRPr lang="en-GB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He promised</a:t>
            </a:r>
            <a:r>
              <a:rPr lang="en-US" b="1" dirty="0" smtClean="0"/>
              <a:t> </a:t>
            </a:r>
            <a:r>
              <a:rPr lang="en-US" b="1" u="sng" dirty="0" smtClean="0"/>
              <a:t>he come</a:t>
            </a:r>
            <a:r>
              <a:rPr lang="en-US" b="1" dirty="0" smtClean="0"/>
              <a:t> </a:t>
            </a:r>
            <a:r>
              <a:rPr lang="en-US" b="1" u="sng" dirty="0" smtClean="0"/>
              <a:t>on</a:t>
            </a:r>
            <a:r>
              <a:rPr lang="en-US" b="1" dirty="0" smtClean="0"/>
              <a:t> </a:t>
            </a:r>
            <a:r>
              <a:rPr lang="en-US" dirty="0" smtClean="0"/>
              <a:t>time but he</a:t>
            </a:r>
            <a:r>
              <a:rPr lang="en-US" b="1" dirty="0" smtClean="0"/>
              <a:t> </a:t>
            </a:r>
            <a:r>
              <a:rPr lang="en-US" b="1" u="sng" dirty="0" smtClean="0"/>
              <a:t>forgot</a:t>
            </a:r>
            <a:r>
              <a:rPr lang="en-US" b="1" dirty="0" smtClean="0"/>
              <a:t> </a:t>
            </a:r>
            <a:r>
              <a:rPr lang="en-US" dirty="0" smtClean="0"/>
              <a:t>about the heavy traffic</a:t>
            </a:r>
            <a:r>
              <a:rPr lang="en-US" b="1" dirty="0" smtClean="0"/>
              <a:t> </a:t>
            </a:r>
            <a:r>
              <a:rPr lang="en-US" b="1" u="sng" dirty="0" smtClean="0"/>
              <a:t>at that time</a:t>
            </a:r>
            <a:r>
              <a:rPr lang="en-US" b="1" dirty="0" smtClean="0"/>
              <a:t> </a:t>
            </a:r>
            <a:r>
              <a:rPr lang="en-US" dirty="0" smtClean="0"/>
              <a:t>of the morning.</a:t>
            </a:r>
          </a:p>
          <a:p>
            <a:pPr>
              <a:buNone/>
            </a:pPr>
            <a:r>
              <a:rPr lang="en-US" dirty="0" smtClean="0"/>
              <a:t>    A. he come  </a:t>
            </a:r>
            <a:br>
              <a:rPr lang="en-US" dirty="0" smtClean="0"/>
            </a:br>
            <a:r>
              <a:rPr lang="en-US" dirty="0" smtClean="0"/>
              <a:t> B. on  </a:t>
            </a:r>
            <a:br>
              <a:rPr lang="en-US" dirty="0" smtClean="0"/>
            </a:br>
            <a:r>
              <a:rPr lang="en-US" dirty="0" smtClean="0"/>
              <a:t> C. forgot  </a:t>
            </a:r>
            <a:br>
              <a:rPr lang="en-US" dirty="0" smtClean="0"/>
            </a:br>
            <a:r>
              <a:rPr lang="en-US" dirty="0" smtClean="0"/>
              <a:t> D. at that time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28. Wood is still extensively used </a:t>
            </a:r>
            <a:r>
              <a:rPr lang="en-US" b="1" u="sng" dirty="0" smtClean="0"/>
              <a:t>in construction</a:t>
            </a:r>
            <a:r>
              <a:rPr lang="en-US" b="1" dirty="0" smtClean="0"/>
              <a:t> </a:t>
            </a:r>
            <a:r>
              <a:rPr lang="en-US" b="1" u="sng" dirty="0" smtClean="0"/>
              <a:t>even</a:t>
            </a:r>
            <a:r>
              <a:rPr lang="en-US" dirty="0" smtClean="0"/>
              <a:t> though the deterioration </a:t>
            </a:r>
            <a:r>
              <a:rPr lang="en-US" b="1" u="sng" dirty="0" smtClean="0"/>
              <a:t>causing</a:t>
            </a:r>
            <a:r>
              <a:rPr lang="en-US" b="1" dirty="0" smtClean="0"/>
              <a:t> </a:t>
            </a:r>
            <a:r>
              <a:rPr lang="en-US" dirty="0" smtClean="0"/>
              <a:t>by weathering is one factor </a:t>
            </a:r>
            <a:r>
              <a:rPr lang="en-US" b="1" u="sng" dirty="0" smtClean="0"/>
              <a:t>against its use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in construction  </a:t>
            </a:r>
            <a:br>
              <a:rPr lang="en-US" dirty="0" smtClean="0"/>
            </a:br>
            <a:r>
              <a:rPr lang="en-US" dirty="0" smtClean="0"/>
              <a:t> B. even  </a:t>
            </a:r>
            <a:br>
              <a:rPr lang="en-US" dirty="0" smtClean="0"/>
            </a:br>
            <a:r>
              <a:rPr lang="en-US" dirty="0" smtClean="0"/>
              <a:t> C. causing  </a:t>
            </a:r>
            <a:br>
              <a:rPr lang="en-US" dirty="0" smtClean="0"/>
            </a:br>
            <a:r>
              <a:rPr lang="en-US" dirty="0" smtClean="0"/>
              <a:t> D. against its use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He promised</a:t>
            </a:r>
            <a:r>
              <a:rPr lang="en-US" b="1" dirty="0" smtClean="0"/>
              <a:t> </a:t>
            </a:r>
            <a:r>
              <a:rPr lang="en-US" b="1" u="sng" dirty="0" smtClean="0"/>
              <a:t>he come</a:t>
            </a:r>
            <a:r>
              <a:rPr lang="en-US" b="1" dirty="0" smtClean="0"/>
              <a:t> </a:t>
            </a:r>
            <a:r>
              <a:rPr lang="en-US" b="1" u="sng" dirty="0" smtClean="0"/>
              <a:t>on</a:t>
            </a:r>
            <a:r>
              <a:rPr lang="en-US" b="1" dirty="0" smtClean="0"/>
              <a:t> </a:t>
            </a:r>
            <a:r>
              <a:rPr lang="en-US" dirty="0" smtClean="0"/>
              <a:t>time but he</a:t>
            </a:r>
            <a:r>
              <a:rPr lang="en-US" b="1" dirty="0" smtClean="0"/>
              <a:t> </a:t>
            </a:r>
            <a:r>
              <a:rPr lang="en-US" b="1" u="sng" dirty="0" smtClean="0"/>
              <a:t>forgot</a:t>
            </a:r>
            <a:r>
              <a:rPr lang="en-US" b="1" dirty="0" smtClean="0"/>
              <a:t> </a:t>
            </a:r>
            <a:r>
              <a:rPr lang="en-US" dirty="0" smtClean="0"/>
              <a:t>about the heavy traffic</a:t>
            </a:r>
            <a:r>
              <a:rPr lang="en-US" b="1" dirty="0" smtClean="0"/>
              <a:t> </a:t>
            </a:r>
            <a:r>
              <a:rPr lang="en-US" b="1" u="sng" dirty="0" smtClean="0"/>
              <a:t>at that time</a:t>
            </a:r>
            <a:r>
              <a:rPr lang="en-US" b="1" dirty="0" smtClean="0"/>
              <a:t> </a:t>
            </a:r>
            <a:r>
              <a:rPr lang="en-US" dirty="0" smtClean="0"/>
              <a:t>of the morning.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he come  </a:t>
            </a:r>
            <a:br>
              <a:rPr lang="en-US" dirty="0" smtClean="0"/>
            </a:br>
            <a:r>
              <a:rPr lang="en-US" dirty="0" smtClean="0"/>
              <a:t> B. on  </a:t>
            </a:r>
            <a:br>
              <a:rPr lang="en-US" dirty="0" smtClean="0"/>
            </a:br>
            <a:r>
              <a:rPr lang="en-US" dirty="0" smtClean="0"/>
              <a:t> C. forgot  </a:t>
            </a:r>
            <a:br>
              <a:rPr lang="en-US" dirty="0" smtClean="0"/>
            </a:br>
            <a:r>
              <a:rPr lang="en-US" dirty="0" smtClean="0"/>
              <a:t> D. at that time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28. Wood is still extensively used </a:t>
            </a:r>
            <a:r>
              <a:rPr lang="en-US" b="1" u="sng" dirty="0" smtClean="0"/>
              <a:t>in construction</a:t>
            </a:r>
            <a:r>
              <a:rPr lang="en-US" b="1" dirty="0" smtClean="0"/>
              <a:t> </a:t>
            </a:r>
            <a:r>
              <a:rPr lang="en-US" b="1" u="sng" dirty="0" smtClean="0"/>
              <a:t>even</a:t>
            </a:r>
            <a:r>
              <a:rPr lang="en-US" dirty="0" smtClean="0"/>
              <a:t> though the deterioration </a:t>
            </a:r>
            <a:r>
              <a:rPr lang="en-US" b="1" u="sng" dirty="0" smtClean="0"/>
              <a:t>causing</a:t>
            </a:r>
            <a:r>
              <a:rPr lang="en-US" b="1" dirty="0" smtClean="0"/>
              <a:t> </a:t>
            </a:r>
            <a:r>
              <a:rPr lang="en-US" dirty="0" smtClean="0"/>
              <a:t>by weathering is one factor </a:t>
            </a:r>
            <a:r>
              <a:rPr lang="en-US" b="1" u="sng" dirty="0" smtClean="0"/>
              <a:t>against its use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in construction  </a:t>
            </a:r>
            <a:br>
              <a:rPr lang="en-US" dirty="0" smtClean="0"/>
            </a:br>
            <a:r>
              <a:rPr lang="en-US" dirty="0" smtClean="0"/>
              <a:t> B. even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causing  </a:t>
            </a:r>
            <a:br>
              <a:rPr lang="en-US" dirty="0" smtClean="0"/>
            </a:br>
            <a:r>
              <a:rPr lang="en-US" dirty="0" smtClean="0"/>
              <a:t> D. against its use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Parks </a:t>
            </a:r>
            <a:r>
              <a:rPr lang="en-US" b="1" u="sng" dirty="0" smtClean="0"/>
              <a:t>which</a:t>
            </a:r>
            <a:r>
              <a:rPr lang="en-US" b="1" dirty="0" smtClean="0"/>
              <a:t> </a:t>
            </a:r>
            <a:r>
              <a:rPr lang="en-US" dirty="0" smtClean="0"/>
              <a:t>are found in downtown areas where office workers and store</a:t>
            </a:r>
            <a:r>
              <a:rPr lang="en-US" b="1" dirty="0" smtClean="0"/>
              <a:t> </a:t>
            </a:r>
            <a:r>
              <a:rPr lang="en-US" b="1" u="sng" dirty="0" smtClean="0"/>
              <a:t>employees</a:t>
            </a:r>
            <a:r>
              <a:rPr lang="en-US" b="1" dirty="0" smtClean="0"/>
              <a:t> </a:t>
            </a:r>
            <a:r>
              <a:rPr lang="en-US" dirty="0" smtClean="0"/>
              <a:t>can enjoy their </a:t>
            </a:r>
            <a:r>
              <a:rPr lang="en-US" b="1" u="sng" dirty="0" smtClean="0"/>
              <a:t>lunch hours sitting</a:t>
            </a:r>
            <a:r>
              <a:rPr lang="en-US" b="1" dirty="0" smtClean="0"/>
              <a:t> </a:t>
            </a:r>
            <a:r>
              <a:rPr lang="en-US" dirty="0" smtClean="0"/>
              <a:t>on the green grass in clean</a:t>
            </a:r>
            <a:r>
              <a:rPr lang="en-US" b="1" dirty="0" smtClean="0"/>
              <a:t>, </a:t>
            </a:r>
            <a:r>
              <a:rPr lang="en-US" b="1" u="sng" dirty="0" smtClean="0"/>
              <a:t>fresh air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which  </a:t>
            </a:r>
            <a:br>
              <a:rPr lang="en-US" dirty="0" smtClean="0"/>
            </a:br>
            <a:r>
              <a:rPr lang="en-US" dirty="0" smtClean="0"/>
              <a:t> B. employees  </a:t>
            </a:r>
            <a:br>
              <a:rPr lang="en-US" dirty="0" smtClean="0"/>
            </a:br>
            <a:r>
              <a:rPr lang="en-US" dirty="0" smtClean="0"/>
              <a:t> C. lunch hours sitting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D.</a:t>
            </a:r>
            <a:r>
              <a:rPr lang="en-US" dirty="0" smtClean="0"/>
              <a:t> fresh air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2. In 1955</a:t>
            </a:r>
            <a:r>
              <a:rPr lang="en-US" b="1" dirty="0" smtClean="0"/>
              <a:t> </a:t>
            </a:r>
            <a:r>
              <a:rPr lang="en-US" b="1" u="sng" dirty="0" smtClean="0"/>
              <a:t>the Hawaii</a:t>
            </a:r>
            <a:r>
              <a:rPr lang="en-US" dirty="0" smtClean="0"/>
              <a:t> was admitted to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Union as</a:t>
            </a:r>
            <a:r>
              <a:rPr lang="en-US" b="1" dirty="0" smtClean="0"/>
              <a:t> </a:t>
            </a:r>
            <a:r>
              <a:rPr lang="en-US" b="1" u="sng" dirty="0" smtClean="0"/>
              <a:t>the 50th</a:t>
            </a:r>
            <a:r>
              <a:rPr lang="en-US" b="1" dirty="0" smtClean="0"/>
              <a:t> </a:t>
            </a:r>
            <a:r>
              <a:rPr lang="en-US" b="1" u="sng" dirty="0" smtClean="0"/>
              <a:t>State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the Hawaii  </a:t>
            </a:r>
            <a:br>
              <a:rPr lang="en-US" dirty="0" smtClean="0"/>
            </a:br>
            <a:r>
              <a:rPr lang="en-US" dirty="0" smtClean="0"/>
              <a:t> B. the  </a:t>
            </a:r>
            <a:br>
              <a:rPr lang="en-US" dirty="0" smtClean="0"/>
            </a:br>
            <a:r>
              <a:rPr lang="en-US" dirty="0" smtClean="0"/>
              <a:t> C. the 50th  </a:t>
            </a:r>
            <a:br>
              <a:rPr lang="en-US" dirty="0" smtClean="0"/>
            </a:br>
            <a:r>
              <a:rPr lang="en-US" dirty="0" smtClean="0"/>
              <a:t> D. State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An </a:t>
            </a:r>
            <a:r>
              <a:rPr lang="en-US" b="1" u="sng" dirty="0" smtClean="0"/>
              <a:t>increasing</a:t>
            </a:r>
            <a:r>
              <a:rPr lang="en-US" dirty="0" smtClean="0"/>
              <a:t> number</a:t>
            </a:r>
            <a:r>
              <a:rPr lang="en-US" b="1" dirty="0" smtClean="0"/>
              <a:t> </a:t>
            </a:r>
            <a:r>
              <a:rPr lang="en-US" b="1" u="sng" dirty="0" smtClean="0"/>
              <a:t>of</a:t>
            </a:r>
            <a:r>
              <a:rPr lang="en-US" b="1" dirty="0" smtClean="0"/>
              <a:t> </a:t>
            </a:r>
            <a:r>
              <a:rPr lang="en-US" dirty="0" smtClean="0"/>
              <a:t>office</a:t>
            </a:r>
            <a:r>
              <a:rPr lang="en-US" b="1" dirty="0" smtClean="0"/>
              <a:t> </a:t>
            </a:r>
            <a:r>
              <a:rPr lang="en-US" b="1" u="sng" dirty="0" smtClean="0"/>
              <a:t>works</a:t>
            </a:r>
            <a:r>
              <a:rPr lang="en-US" b="1" dirty="0" smtClean="0"/>
              <a:t> </a:t>
            </a:r>
            <a:r>
              <a:rPr lang="en-US" dirty="0" smtClean="0"/>
              <a:t>use computer programs as</a:t>
            </a:r>
            <a:r>
              <a:rPr lang="en-US" b="1" dirty="0" smtClean="0"/>
              <a:t> </a:t>
            </a:r>
            <a:r>
              <a:rPr lang="en-US" b="1" u="sng" dirty="0" smtClean="0"/>
              <a:t>daily</a:t>
            </a:r>
            <a:r>
              <a:rPr lang="en-US" b="1" dirty="0" smtClean="0"/>
              <a:t> </a:t>
            </a:r>
            <a:r>
              <a:rPr lang="en-US" dirty="0" smtClean="0"/>
              <a:t>routine.</a:t>
            </a:r>
          </a:p>
          <a:p>
            <a:pPr>
              <a:buNone/>
            </a:pPr>
            <a:r>
              <a:rPr lang="en-US" dirty="0" smtClean="0"/>
              <a:t>    A. increasing  </a:t>
            </a:r>
            <a:br>
              <a:rPr lang="en-US" dirty="0" smtClean="0"/>
            </a:br>
            <a:r>
              <a:rPr lang="en-US" dirty="0" smtClean="0"/>
              <a:t> B. of  </a:t>
            </a:r>
            <a:br>
              <a:rPr lang="en-US" dirty="0" smtClean="0"/>
            </a:br>
            <a:r>
              <a:rPr lang="en-US" dirty="0" smtClean="0"/>
              <a:t> C. works  </a:t>
            </a:r>
            <a:br>
              <a:rPr lang="en-US" dirty="0" smtClean="0"/>
            </a:br>
            <a:r>
              <a:rPr lang="en-US" dirty="0" smtClean="0"/>
              <a:t> D. daily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20.</a:t>
            </a:r>
            <a:r>
              <a:rPr lang="en-US" b="1" dirty="0" smtClean="0"/>
              <a:t> </a:t>
            </a:r>
            <a:r>
              <a:rPr lang="en-US" b="1" u="sng" dirty="0" smtClean="0"/>
              <a:t>A water</a:t>
            </a:r>
            <a:r>
              <a:rPr lang="en-US" b="1" dirty="0" smtClean="0"/>
              <a:t> </a:t>
            </a:r>
            <a:r>
              <a:rPr lang="en-US" dirty="0" smtClean="0"/>
              <a:t>molecule </a:t>
            </a:r>
            <a:r>
              <a:rPr lang="en-US" b="1" u="sng" dirty="0" smtClean="0"/>
              <a:t>consists of</a:t>
            </a:r>
            <a:r>
              <a:rPr lang="en-US" b="1" dirty="0" smtClean="0"/>
              <a:t> </a:t>
            </a:r>
            <a:r>
              <a:rPr lang="en-US" dirty="0" smtClean="0"/>
              <a:t>two hydrogen</a:t>
            </a:r>
            <a:r>
              <a:rPr lang="en-US" b="1" dirty="0" smtClean="0"/>
              <a:t> </a:t>
            </a:r>
            <a:r>
              <a:rPr lang="en-US" b="1" u="sng" dirty="0" smtClean="0"/>
              <a:t>atoms</a:t>
            </a:r>
            <a:r>
              <a:rPr lang="en-US" b="1" dirty="0" smtClean="0"/>
              <a:t> </a:t>
            </a:r>
            <a:r>
              <a:rPr lang="en-US" dirty="0" smtClean="0"/>
              <a:t>and</a:t>
            </a:r>
            <a:r>
              <a:rPr lang="en-US" b="1" dirty="0" smtClean="0"/>
              <a:t> </a:t>
            </a:r>
            <a:r>
              <a:rPr lang="en-US" b="1" u="sng" dirty="0" smtClean="0"/>
              <a:t>had</a:t>
            </a:r>
            <a:r>
              <a:rPr lang="en-US" b="1" dirty="0" smtClean="0"/>
              <a:t> </a:t>
            </a:r>
            <a:r>
              <a:rPr lang="en-US" dirty="0" smtClean="0"/>
              <a:t>one oxygen atom.</a:t>
            </a:r>
          </a:p>
          <a:p>
            <a:pPr>
              <a:buNone/>
            </a:pPr>
            <a:r>
              <a:rPr lang="en-US" dirty="0" smtClean="0"/>
              <a:t>    A. A water  </a:t>
            </a:r>
            <a:br>
              <a:rPr lang="en-US" dirty="0" smtClean="0"/>
            </a:br>
            <a:r>
              <a:rPr lang="en-US" dirty="0" smtClean="0"/>
              <a:t> B. consists of  </a:t>
            </a:r>
            <a:br>
              <a:rPr lang="en-US" dirty="0" smtClean="0"/>
            </a:br>
            <a:r>
              <a:rPr lang="en-US" dirty="0" smtClean="0"/>
              <a:t> C. atoms  </a:t>
            </a:r>
            <a:br>
              <a:rPr lang="en-US" dirty="0" smtClean="0"/>
            </a:br>
            <a:r>
              <a:rPr lang="en-US" dirty="0" smtClean="0"/>
              <a:t> D. had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An </a:t>
            </a:r>
            <a:r>
              <a:rPr lang="en-US" b="1" u="sng" dirty="0" smtClean="0"/>
              <a:t>increasing</a:t>
            </a:r>
            <a:r>
              <a:rPr lang="en-US" dirty="0" smtClean="0"/>
              <a:t> number</a:t>
            </a:r>
            <a:r>
              <a:rPr lang="en-US" b="1" dirty="0" smtClean="0"/>
              <a:t> </a:t>
            </a:r>
            <a:r>
              <a:rPr lang="en-US" b="1" u="sng" dirty="0" smtClean="0"/>
              <a:t>of</a:t>
            </a:r>
            <a:r>
              <a:rPr lang="en-US" b="1" dirty="0" smtClean="0"/>
              <a:t> </a:t>
            </a:r>
            <a:r>
              <a:rPr lang="en-US" dirty="0" smtClean="0"/>
              <a:t>office</a:t>
            </a:r>
            <a:r>
              <a:rPr lang="en-US" b="1" dirty="0" smtClean="0"/>
              <a:t> </a:t>
            </a:r>
            <a:r>
              <a:rPr lang="en-US" b="1" u="sng" dirty="0" smtClean="0"/>
              <a:t>works</a:t>
            </a:r>
            <a:r>
              <a:rPr lang="en-US" b="1" dirty="0" smtClean="0"/>
              <a:t> </a:t>
            </a:r>
            <a:r>
              <a:rPr lang="en-US" dirty="0" smtClean="0"/>
              <a:t>use computer programs as</a:t>
            </a:r>
            <a:r>
              <a:rPr lang="en-US" b="1" dirty="0" smtClean="0"/>
              <a:t> </a:t>
            </a:r>
            <a:r>
              <a:rPr lang="en-US" b="1" u="sng" dirty="0" smtClean="0"/>
              <a:t>daily</a:t>
            </a:r>
            <a:r>
              <a:rPr lang="en-US" b="1" dirty="0" smtClean="0"/>
              <a:t> </a:t>
            </a:r>
            <a:r>
              <a:rPr lang="en-US" dirty="0" smtClean="0"/>
              <a:t>routine.</a:t>
            </a:r>
          </a:p>
          <a:p>
            <a:pPr>
              <a:buNone/>
            </a:pPr>
            <a:r>
              <a:rPr lang="en-US" dirty="0" smtClean="0"/>
              <a:t>    A. increasing  </a:t>
            </a:r>
            <a:br>
              <a:rPr lang="en-US" dirty="0" smtClean="0"/>
            </a:br>
            <a:r>
              <a:rPr lang="en-US" dirty="0" smtClean="0"/>
              <a:t> B. of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works  </a:t>
            </a:r>
            <a:br>
              <a:rPr lang="en-US" dirty="0" smtClean="0"/>
            </a:br>
            <a:r>
              <a:rPr lang="en-US" dirty="0" smtClean="0"/>
              <a:t> D. daily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20.</a:t>
            </a:r>
            <a:r>
              <a:rPr lang="en-US" b="1" dirty="0" smtClean="0"/>
              <a:t> </a:t>
            </a:r>
            <a:r>
              <a:rPr lang="en-US" b="1" u="sng" dirty="0" smtClean="0"/>
              <a:t>A water</a:t>
            </a:r>
            <a:r>
              <a:rPr lang="en-US" b="1" dirty="0" smtClean="0"/>
              <a:t> </a:t>
            </a:r>
            <a:r>
              <a:rPr lang="en-US" dirty="0" smtClean="0"/>
              <a:t>molecule </a:t>
            </a:r>
            <a:r>
              <a:rPr lang="en-US" b="1" u="sng" dirty="0" smtClean="0"/>
              <a:t>consists of</a:t>
            </a:r>
            <a:r>
              <a:rPr lang="en-US" b="1" dirty="0" smtClean="0"/>
              <a:t> </a:t>
            </a:r>
            <a:r>
              <a:rPr lang="en-US" dirty="0" smtClean="0"/>
              <a:t>two hydrogen</a:t>
            </a:r>
            <a:r>
              <a:rPr lang="en-US" b="1" dirty="0" smtClean="0"/>
              <a:t> </a:t>
            </a:r>
            <a:r>
              <a:rPr lang="en-US" b="1" u="sng" dirty="0" smtClean="0"/>
              <a:t>atoms</a:t>
            </a:r>
            <a:r>
              <a:rPr lang="en-US" b="1" dirty="0" smtClean="0"/>
              <a:t> </a:t>
            </a:r>
            <a:r>
              <a:rPr lang="en-US" dirty="0" smtClean="0"/>
              <a:t>and</a:t>
            </a:r>
            <a:r>
              <a:rPr lang="en-US" b="1" dirty="0" smtClean="0"/>
              <a:t> </a:t>
            </a:r>
            <a:r>
              <a:rPr lang="en-US" b="1" u="sng" dirty="0" smtClean="0"/>
              <a:t>had</a:t>
            </a:r>
            <a:r>
              <a:rPr lang="en-US" b="1" dirty="0" smtClean="0"/>
              <a:t> </a:t>
            </a:r>
            <a:r>
              <a:rPr lang="en-US" dirty="0" smtClean="0"/>
              <a:t>one oxygen atom.</a:t>
            </a:r>
          </a:p>
          <a:p>
            <a:pPr>
              <a:buNone/>
            </a:pPr>
            <a:r>
              <a:rPr lang="en-US" dirty="0" smtClean="0"/>
              <a:t>    A. A water  </a:t>
            </a:r>
            <a:br>
              <a:rPr lang="en-US" dirty="0" smtClean="0"/>
            </a:br>
            <a:r>
              <a:rPr lang="en-US" dirty="0" smtClean="0"/>
              <a:t> B. consists of  </a:t>
            </a:r>
            <a:br>
              <a:rPr lang="en-US" dirty="0" smtClean="0"/>
            </a:br>
            <a:r>
              <a:rPr lang="en-US" dirty="0" smtClean="0"/>
              <a:t> C. atoms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had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girl</a:t>
            </a:r>
            <a:r>
              <a:rPr lang="en-US" b="1" dirty="0" smtClean="0"/>
              <a:t> </a:t>
            </a:r>
            <a:r>
              <a:rPr lang="en-US" b="1" u="sng" dirty="0" smtClean="0"/>
              <a:t>whom</a:t>
            </a:r>
            <a:r>
              <a:rPr lang="en-US" b="1" dirty="0" smtClean="0"/>
              <a:t> </a:t>
            </a:r>
            <a:r>
              <a:rPr lang="en-US" dirty="0" smtClean="0"/>
              <a:t>my cousin married </a:t>
            </a:r>
            <a:r>
              <a:rPr lang="en-US" b="1" u="sng" dirty="0" smtClean="0"/>
              <a:t>was used</a:t>
            </a:r>
            <a:r>
              <a:rPr lang="en-US" b="1" dirty="0" smtClean="0"/>
              <a:t> </a:t>
            </a:r>
            <a:r>
              <a:rPr lang="en-US" dirty="0" smtClean="0"/>
              <a:t>to be a chorus girl for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b="1" dirty="0" smtClean="0"/>
              <a:t> </a:t>
            </a:r>
            <a:r>
              <a:rPr lang="en-US" dirty="0" err="1" smtClean="0"/>
              <a:t>Rockettes</a:t>
            </a:r>
            <a:r>
              <a:rPr lang="en-US" b="1" dirty="0" smtClean="0"/>
              <a:t> </a:t>
            </a:r>
            <a:r>
              <a:rPr lang="en-US" dirty="0" smtClean="0"/>
              <a:t>in Radio City Music Hall in New York.</a:t>
            </a:r>
          </a:p>
          <a:p>
            <a:pPr>
              <a:buNone/>
            </a:pPr>
            <a:r>
              <a:rPr lang="en-US" dirty="0" smtClean="0"/>
              <a:t>    A. The  </a:t>
            </a:r>
            <a:br>
              <a:rPr lang="en-US" dirty="0" smtClean="0"/>
            </a:br>
            <a:r>
              <a:rPr lang="en-US" dirty="0" smtClean="0"/>
              <a:t> B. whom  </a:t>
            </a:r>
            <a:br>
              <a:rPr lang="en-US" dirty="0" smtClean="0"/>
            </a:br>
            <a:r>
              <a:rPr lang="en-US" dirty="0" smtClean="0"/>
              <a:t> C. was used  </a:t>
            </a:r>
            <a:br>
              <a:rPr lang="en-US" dirty="0" smtClean="0"/>
            </a:br>
            <a:r>
              <a:rPr lang="en-US" dirty="0" smtClean="0"/>
              <a:t> D. the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4. </a:t>
            </a:r>
            <a:r>
              <a:rPr lang="en-US" b="1" u="sng" dirty="0" smtClean="0"/>
              <a:t>Some</a:t>
            </a:r>
            <a:r>
              <a:rPr lang="en-US" b="1" dirty="0" smtClean="0"/>
              <a:t> </a:t>
            </a:r>
            <a:r>
              <a:rPr lang="en-US" dirty="0" smtClean="0"/>
              <a:t>earthworms grow to </a:t>
            </a:r>
            <a:r>
              <a:rPr lang="en-US" b="1" u="sng" dirty="0" smtClean="0"/>
              <a:t>a</a:t>
            </a:r>
            <a:r>
              <a:rPr lang="en-US" dirty="0" smtClean="0"/>
              <a:t> very large size. five or six feet in length, but most of them are </a:t>
            </a:r>
            <a:r>
              <a:rPr lang="en-US" b="1" u="sng" dirty="0" smtClean="0"/>
              <a:t>a</a:t>
            </a:r>
            <a:r>
              <a:rPr lang="en-US" dirty="0" smtClean="0"/>
              <a:t> </a:t>
            </a:r>
            <a:r>
              <a:rPr lang="en-US" b="1" u="sng" dirty="0" smtClean="0"/>
              <a:t>little</a:t>
            </a:r>
            <a:r>
              <a:rPr lang="en-US" dirty="0" smtClean="0"/>
              <a:t> inches long.</a:t>
            </a:r>
          </a:p>
          <a:p>
            <a:pPr>
              <a:buNone/>
            </a:pPr>
            <a:r>
              <a:rPr lang="en-US" dirty="0" smtClean="0"/>
              <a:t>    A. Some  </a:t>
            </a:r>
            <a:br>
              <a:rPr lang="en-US" dirty="0" smtClean="0"/>
            </a:br>
            <a:r>
              <a:rPr lang="en-US" dirty="0" smtClean="0"/>
              <a:t> B. a  </a:t>
            </a:r>
            <a:br>
              <a:rPr lang="en-US" dirty="0" smtClean="0"/>
            </a:br>
            <a:r>
              <a:rPr lang="en-US" dirty="0" smtClean="0"/>
              <a:t> C. a  </a:t>
            </a:r>
            <a:br>
              <a:rPr lang="en-US" dirty="0" smtClean="0"/>
            </a:br>
            <a:r>
              <a:rPr lang="en-US" dirty="0" smtClean="0"/>
              <a:t> D. little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girl</a:t>
            </a:r>
            <a:r>
              <a:rPr lang="en-US" b="1" dirty="0" smtClean="0"/>
              <a:t> </a:t>
            </a:r>
            <a:r>
              <a:rPr lang="en-US" b="1" u="sng" dirty="0" smtClean="0"/>
              <a:t>whom</a:t>
            </a:r>
            <a:r>
              <a:rPr lang="en-US" b="1" dirty="0" smtClean="0"/>
              <a:t> </a:t>
            </a:r>
            <a:r>
              <a:rPr lang="en-US" dirty="0" smtClean="0"/>
              <a:t>my cousin married </a:t>
            </a:r>
            <a:r>
              <a:rPr lang="en-US" b="1" u="sng" dirty="0" smtClean="0"/>
              <a:t>was used</a:t>
            </a:r>
            <a:r>
              <a:rPr lang="en-US" b="1" dirty="0" smtClean="0"/>
              <a:t> </a:t>
            </a:r>
            <a:r>
              <a:rPr lang="en-US" dirty="0" smtClean="0"/>
              <a:t>to be a chorus girl for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b="1" dirty="0" smtClean="0"/>
              <a:t> </a:t>
            </a:r>
            <a:r>
              <a:rPr lang="en-US" dirty="0" err="1" smtClean="0"/>
              <a:t>Rockettes</a:t>
            </a:r>
            <a:r>
              <a:rPr lang="en-US" b="1" dirty="0" smtClean="0"/>
              <a:t> </a:t>
            </a:r>
            <a:r>
              <a:rPr lang="en-US" dirty="0" smtClean="0"/>
              <a:t>in Radio City Music Hall in New York.</a:t>
            </a:r>
          </a:p>
          <a:p>
            <a:pPr>
              <a:buNone/>
            </a:pPr>
            <a:r>
              <a:rPr lang="en-US" dirty="0" smtClean="0"/>
              <a:t>    A. The  </a:t>
            </a:r>
            <a:br>
              <a:rPr lang="en-US" dirty="0" smtClean="0"/>
            </a:br>
            <a:r>
              <a:rPr lang="en-US" dirty="0" smtClean="0"/>
              <a:t> B. whom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was used  </a:t>
            </a:r>
            <a:br>
              <a:rPr lang="en-US" dirty="0" smtClean="0"/>
            </a:br>
            <a:r>
              <a:rPr lang="en-US" dirty="0" smtClean="0"/>
              <a:t> D. the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4. </a:t>
            </a:r>
            <a:r>
              <a:rPr lang="en-US" b="1" u="sng" dirty="0" smtClean="0"/>
              <a:t>Some</a:t>
            </a:r>
            <a:r>
              <a:rPr lang="en-US" b="1" dirty="0" smtClean="0"/>
              <a:t> </a:t>
            </a:r>
            <a:r>
              <a:rPr lang="en-US" dirty="0" smtClean="0"/>
              <a:t>earthworms grow to </a:t>
            </a:r>
            <a:r>
              <a:rPr lang="en-US" b="1" u="sng" dirty="0" smtClean="0"/>
              <a:t>a</a:t>
            </a:r>
            <a:r>
              <a:rPr lang="en-US" dirty="0" smtClean="0"/>
              <a:t> very large size. five or six feet in length, but most of them are </a:t>
            </a:r>
            <a:r>
              <a:rPr lang="en-US" b="1" u="sng" dirty="0" smtClean="0"/>
              <a:t>a</a:t>
            </a:r>
            <a:r>
              <a:rPr lang="en-US" dirty="0" smtClean="0"/>
              <a:t> </a:t>
            </a:r>
            <a:r>
              <a:rPr lang="en-US" b="1" u="sng" dirty="0" smtClean="0"/>
              <a:t>little</a:t>
            </a:r>
            <a:r>
              <a:rPr lang="en-US" dirty="0" smtClean="0"/>
              <a:t> inches long.</a:t>
            </a:r>
          </a:p>
          <a:p>
            <a:pPr>
              <a:buNone/>
            </a:pPr>
            <a:r>
              <a:rPr lang="en-US" dirty="0" smtClean="0"/>
              <a:t>    A. Some  </a:t>
            </a:r>
            <a:br>
              <a:rPr lang="en-US" dirty="0" smtClean="0"/>
            </a:br>
            <a:r>
              <a:rPr lang="en-US" dirty="0" smtClean="0"/>
              <a:t> B. a  </a:t>
            </a:r>
            <a:br>
              <a:rPr lang="en-US" dirty="0" smtClean="0"/>
            </a:br>
            <a:r>
              <a:rPr lang="en-US" dirty="0" smtClean="0"/>
              <a:t> C. a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little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5. </a:t>
            </a:r>
            <a:r>
              <a:rPr lang="en-US" b="1" u="sng" dirty="0" smtClean="0"/>
              <a:t>There is</a:t>
            </a:r>
            <a:r>
              <a:rPr lang="en-US" b="1" dirty="0" smtClean="0"/>
              <a:t> </a:t>
            </a:r>
            <a:r>
              <a:rPr lang="en-US" dirty="0" smtClean="0"/>
              <a:t>about 600 schools</a:t>
            </a:r>
            <a:r>
              <a:rPr lang="en-US" b="1" dirty="0" smtClean="0"/>
              <a:t> </a:t>
            </a:r>
            <a:r>
              <a:rPr lang="en-US" b="1" u="sng" dirty="0" smtClean="0"/>
              <a:t>in the United States</a:t>
            </a:r>
            <a:r>
              <a:rPr lang="en-US" b="1" dirty="0" smtClean="0"/>
              <a:t> </a:t>
            </a:r>
            <a:r>
              <a:rPr lang="en-US" dirty="0" smtClean="0"/>
              <a:t>that</a:t>
            </a:r>
            <a:r>
              <a:rPr lang="en-US" b="1" dirty="0" smtClean="0"/>
              <a:t> </a:t>
            </a:r>
            <a:r>
              <a:rPr lang="en-US" b="1" u="sng" dirty="0" smtClean="0"/>
              <a:t>use</a:t>
            </a:r>
            <a:r>
              <a:rPr lang="en-US" b="1" dirty="0" smtClean="0"/>
              <a:t> </a:t>
            </a:r>
            <a:r>
              <a:rPr lang="en-US" dirty="0" smtClean="0"/>
              <a:t>the Montessori method </a:t>
            </a:r>
            <a:r>
              <a:rPr lang="en-US" u="sng" dirty="0" smtClean="0"/>
              <a:t>to </a:t>
            </a:r>
            <a:r>
              <a:rPr lang="en-US" b="1" u="sng" dirty="0" smtClean="0"/>
              <a:t>encourage</a:t>
            </a:r>
            <a:r>
              <a:rPr lang="en-US" dirty="0" smtClean="0"/>
              <a:t> individual initiative.</a:t>
            </a:r>
          </a:p>
          <a:p>
            <a:pPr>
              <a:buNone/>
            </a:pPr>
            <a:r>
              <a:rPr lang="en-US" dirty="0" smtClean="0"/>
              <a:t>    A</a:t>
            </a:r>
            <a:r>
              <a:rPr lang="en-US" b="1" dirty="0" smtClean="0"/>
              <a:t>. </a:t>
            </a:r>
            <a:r>
              <a:rPr lang="en-US" dirty="0" smtClean="0"/>
              <a:t>There is  </a:t>
            </a:r>
            <a:br>
              <a:rPr lang="en-US" dirty="0" smtClean="0"/>
            </a:br>
            <a:r>
              <a:rPr lang="en-US" dirty="0" smtClean="0"/>
              <a:t> B. in the United States  </a:t>
            </a:r>
            <a:br>
              <a:rPr lang="en-US" dirty="0" smtClean="0"/>
            </a:br>
            <a:r>
              <a:rPr lang="en-US" dirty="0" smtClean="0"/>
              <a:t> C. use  </a:t>
            </a:r>
            <a:br>
              <a:rPr lang="en-US" dirty="0" smtClean="0"/>
            </a:br>
            <a:r>
              <a:rPr lang="en-US" dirty="0" smtClean="0"/>
              <a:t> D. to encourage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6</a:t>
            </a:r>
            <a:r>
              <a:rPr lang="en-US" b="1" dirty="0" smtClean="0"/>
              <a:t>. </a:t>
            </a:r>
            <a:r>
              <a:rPr lang="en-US" b="1" u="sng" dirty="0" smtClean="0"/>
              <a:t>Both</a:t>
            </a:r>
            <a:r>
              <a:rPr lang="en-US" b="1" dirty="0" smtClean="0"/>
              <a:t> </a:t>
            </a:r>
            <a:r>
              <a:rPr lang="en-US" dirty="0" smtClean="0"/>
              <a:t>bowling and ice-skating</a:t>
            </a:r>
            <a:r>
              <a:rPr lang="en-US" b="1" dirty="0" smtClean="0"/>
              <a:t> </a:t>
            </a:r>
            <a:r>
              <a:rPr lang="en-US" b="1" u="sng" dirty="0" smtClean="0"/>
              <a:t>was introduced</a:t>
            </a:r>
            <a:r>
              <a:rPr lang="en-US" b="1" dirty="0" smtClean="0"/>
              <a:t> </a:t>
            </a:r>
            <a:r>
              <a:rPr lang="en-US" dirty="0" smtClean="0"/>
              <a:t>by the Dutch</a:t>
            </a:r>
            <a:r>
              <a:rPr lang="en-US" b="1" dirty="0" smtClean="0"/>
              <a:t> </a:t>
            </a:r>
            <a:r>
              <a:rPr lang="en-US" b="1" u="sng" dirty="0" smtClean="0"/>
              <a:t>who colonized</a:t>
            </a:r>
            <a:r>
              <a:rPr lang="en-US" b="1" dirty="0" smtClean="0"/>
              <a:t> </a:t>
            </a:r>
            <a:r>
              <a:rPr lang="en-US" dirty="0" smtClean="0"/>
              <a:t>the New World in the 1600's.</a:t>
            </a:r>
          </a:p>
          <a:p>
            <a:pPr>
              <a:buNone/>
            </a:pPr>
            <a:r>
              <a:rPr lang="en-US" dirty="0" smtClean="0"/>
              <a:t>    A. Both  </a:t>
            </a:r>
            <a:br>
              <a:rPr lang="en-US" dirty="0" smtClean="0"/>
            </a:br>
            <a:r>
              <a:rPr lang="en-US" dirty="0" smtClean="0"/>
              <a:t> B</a:t>
            </a:r>
            <a:r>
              <a:rPr lang="en-US" b="1" dirty="0" smtClean="0"/>
              <a:t>. </a:t>
            </a:r>
            <a:r>
              <a:rPr lang="en-US" dirty="0" smtClean="0"/>
              <a:t>was introduced  </a:t>
            </a:r>
            <a:br>
              <a:rPr lang="en-US" dirty="0" smtClean="0"/>
            </a:br>
            <a:r>
              <a:rPr lang="en-US" dirty="0" smtClean="0"/>
              <a:t> C. who  </a:t>
            </a:r>
            <a:br>
              <a:rPr lang="en-US" dirty="0" smtClean="0"/>
            </a:br>
            <a:r>
              <a:rPr lang="en-US" dirty="0" smtClean="0"/>
              <a:t> D. colonized 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5. </a:t>
            </a:r>
            <a:r>
              <a:rPr lang="en-US" b="1" u="sng" dirty="0" smtClean="0"/>
              <a:t>There is</a:t>
            </a:r>
            <a:r>
              <a:rPr lang="en-US" b="1" dirty="0" smtClean="0"/>
              <a:t> </a:t>
            </a:r>
            <a:r>
              <a:rPr lang="en-US" dirty="0" smtClean="0"/>
              <a:t>about 600 schools</a:t>
            </a:r>
            <a:r>
              <a:rPr lang="en-US" b="1" dirty="0" smtClean="0"/>
              <a:t> </a:t>
            </a:r>
            <a:r>
              <a:rPr lang="en-US" b="1" u="sng" dirty="0" smtClean="0"/>
              <a:t>in the United States</a:t>
            </a:r>
            <a:r>
              <a:rPr lang="en-US" b="1" dirty="0" smtClean="0"/>
              <a:t> </a:t>
            </a:r>
            <a:r>
              <a:rPr lang="en-US" dirty="0" smtClean="0"/>
              <a:t>that</a:t>
            </a:r>
            <a:r>
              <a:rPr lang="en-US" b="1" dirty="0" smtClean="0"/>
              <a:t> </a:t>
            </a:r>
            <a:r>
              <a:rPr lang="en-US" b="1" u="sng" dirty="0" smtClean="0"/>
              <a:t>use</a:t>
            </a:r>
            <a:r>
              <a:rPr lang="en-US" b="1" dirty="0" smtClean="0"/>
              <a:t> </a:t>
            </a:r>
            <a:r>
              <a:rPr lang="en-US" dirty="0" smtClean="0"/>
              <a:t>the Montessori method </a:t>
            </a:r>
            <a:r>
              <a:rPr lang="en-US" u="sng" dirty="0" smtClean="0"/>
              <a:t>to </a:t>
            </a:r>
            <a:r>
              <a:rPr lang="en-US" b="1" u="sng" dirty="0" smtClean="0"/>
              <a:t>encourage</a:t>
            </a:r>
            <a:r>
              <a:rPr lang="en-US" dirty="0" smtClean="0"/>
              <a:t> individual initiative.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A. </a:t>
            </a:r>
            <a:r>
              <a:rPr lang="en-US" dirty="0" smtClean="0"/>
              <a:t>There is  </a:t>
            </a:r>
            <a:br>
              <a:rPr lang="en-US" dirty="0" smtClean="0"/>
            </a:br>
            <a:r>
              <a:rPr lang="en-US" dirty="0" smtClean="0"/>
              <a:t> B. in the United States  </a:t>
            </a:r>
            <a:br>
              <a:rPr lang="en-US" dirty="0" smtClean="0"/>
            </a:br>
            <a:r>
              <a:rPr lang="en-US" dirty="0" smtClean="0"/>
              <a:t> C. use  </a:t>
            </a:r>
            <a:br>
              <a:rPr lang="en-US" dirty="0" smtClean="0"/>
            </a:br>
            <a:r>
              <a:rPr lang="en-US" dirty="0" smtClean="0"/>
              <a:t> D. to encourage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6</a:t>
            </a:r>
            <a:r>
              <a:rPr lang="en-US" b="1" dirty="0" smtClean="0"/>
              <a:t>. </a:t>
            </a:r>
            <a:r>
              <a:rPr lang="en-US" b="1" u="sng" dirty="0" smtClean="0"/>
              <a:t>Both</a:t>
            </a:r>
            <a:r>
              <a:rPr lang="en-US" b="1" dirty="0" smtClean="0"/>
              <a:t> </a:t>
            </a:r>
            <a:r>
              <a:rPr lang="en-US" dirty="0" smtClean="0"/>
              <a:t>bowling and ice-skating</a:t>
            </a:r>
            <a:r>
              <a:rPr lang="en-US" b="1" dirty="0" smtClean="0"/>
              <a:t> </a:t>
            </a:r>
            <a:r>
              <a:rPr lang="en-US" b="1" u="sng" dirty="0" smtClean="0"/>
              <a:t>was introduced</a:t>
            </a:r>
            <a:r>
              <a:rPr lang="en-US" b="1" dirty="0" smtClean="0"/>
              <a:t> </a:t>
            </a:r>
            <a:r>
              <a:rPr lang="en-US" dirty="0" smtClean="0"/>
              <a:t>by the Dutch</a:t>
            </a:r>
            <a:r>
              <a:rPr lang="en-US" b="1" dirty="0" smtClean="0"/>
              <a:t> </a:t>
            </a:r>
            <a:r>
              <a:rPr lang="en-US" b="1" u="sng" dirty="0" smtClean="0"/>
              <a:t>who colonized</a:t>
            </a:r>
            <a:r>
              <a:rPr lang="en-US" b="1" dirty="0" smtClean="0"/>
              <a:t> </a:t>
            </a:r>
            <a:r>
              <a:rPr lang="en-US" dirty="0" smtClean="0"/>
              <a:t>the New World in the 1600's.</a:t>
            </a:r>
          </a:p>
          <a:p>
            <a:pPr>
              <a:buNone/>
            </a:pPr>
            <a:r>
              <a:rPr lang="en-US" dirty="0" smtClean="0"/>
              <a:t>    A. Both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B. </a:t>
            </a:r>
            <a:r>
              <a:rPr lang="en-US" dirty="0" smtClean="0"/>
              <a:t>was introduced  </a:t>
            </a:r>
            <a:br>
              <a:rPr lang="en-US" dirty="0" smtClean="0"/>
            </a:br>
            <a:r>
              <a:rPr lang="en-US" dirty="0" smtClean="0"/>
              <a:t> C. who  </a:t>
            </a:r>
            <a:br>
              <a:rPr lang="en-US" dirty="0" smtClean="0"/>
            </a:br>
            <a:r>
              <a:rPr lang="en-US" dirty="0" smtClean="0"/>
              <a:t> D. colonized 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 The new shopping mall </a:t>
            </a:r>
            <a:r>
              <a:rPr lang="en-US" b="1" u="sng" dirty="0" smtClean="0"/>
              <a:t>being painted</a:t>
            </a:r>
            <a:r>
              <a:rPr lang="en-US" b="1" dirty="0" smtClean="0"/>
              <a:t> </a:t>
            </a:r>
            <a:r>
              <a:rPr lang="en-US" dirty="0" smtClean="0"/>
              <a:t>a bright pink,</a:t>
            </a:r>
            <a:r>
              <a:rPr lang="en-US" b="1" dirty="0" smtClean="0"/>
              <a:t> </a:t>
            </a:r>
            <a:r>
              <a:rPr lang="en-US" b="1" u="sng" dirty="0" smtClean="0"/>
              <a:t>so</a:t>
            </a:r>
            <a:r>
              <a:rPr lang="en-US" b="1" dirty="0" smtClean="0"/>
              <a:t> </a:t>
            </a:r>
            <a:r>
              <a:rPr lang="en-US" dirty="0" smtClean="0"/>
              <a:t>potential customers who </a:t>
            </a:r>
            <a:r>
              <a:rPr lang="en-US" b="1" u="sng" dirty="0" smtClean="0"/>
              <a:t>might</a:t>
            </a:r>
            <a:r>
              <a:rPr lang="en-US" b="1" dirty="0" smtClean="0"/>
              <a:t> </a:t>
            </a:r>
            <a:r>
              <a:rPr lang="en-US" dirty="0" smtClean="0"/>
              <a:t>otherwise drive past cannot</a:t>
            </a:r>
            <a:r>
              <a:rPr lang="en-US" b="1" dirty="0" smtClean="0"/>
              <a:t> </a:t>
            </a:r>
            <a:r>
              <a:rPr lang="en-US" b="1" u="sng" dirty="0" smtClean="0"/>
              <a:t>fail to</a:t>
            </a:r>
            <a:r>
              <a:rPr lang="en-US" b="1" dirty="0" smtClean="0"/>
              <a:t> </a:t>
            </a:r>
            <a:r>
              <a:rPr lang="en-US" dirty="0" smtClean="0"/>
              <a:t>notice it.</a:t>
            </a:r>
          </a:p>
          <a:p>
            <a:pPr>
              <a:buNone/>
            </a:pPr>
            <a:r>
              <a:rPr lang="en-US" dirty="0" smtClean="0"/>
              <a:t>    A. being painted  </a:t>
            </a:r>
            <a:br>
              <a:rPr lang="en-US" dirty="0" smtClean="0"/>
            </a:br>
            <a:r>
              <a:rPr lang="en-US" dirty="0" smtClean="0"/>
              <a:t> B. so  </a:t>
            </a:r>
            <a:br>
              <a:rPr lang="en-US" dirty="0" smtClean="0"/>
            </a:br>
            <a:r>
              <a:rPr lang="en-US" dirty="0" smtClean="0"/>
              <a:t> C. might  </a:t>
            </a:r>
            <a:br>
              <a:rPr lang="en-US" dirty="0" smtClean="0"/>
            </a:br>
            <a:r>
              <a:rPr lang="en-US" dirty="0" smtClean="0"/>
              <a:t> D. fail to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8. The</a:t>
            </a:r>
            <a:r>
              <a:rPr lang="en-US" b="1" dirty="0" smtClean="0"/>
              <a:t> </a:t>
            </a:r>
            <a:r>
              <a:rPr lang="en-US" b="1" u="sng" dirty="0" smtClean="0"/>
              <a:t>isotopes</a:t>
            </a:r>
            <a:r>
              <a:rPr lang="en-US" b="1" dirty="0" smtClean="0"/>
              <a:t> </a:t>
            </a:r>
            <a:r>
              <a:rPr lang="en-US" dirty="0" smtClean="0"/>
              <a:t>of</a:t>
            </a:r>
            <a:r>
              <a:rPr lang="en-US" b="1" dirty="0" smtClean="0"/>
              <a:t> </a:t>
            </a:r>
            <a:r>
              <a:rPr lang="en-US" b="1" u="sng" dirty="0" smtClean="0"/>
              <a:t>one element</a:t>
            </a:r>
            <a:r>
              <a:rPr lang="en-US" dirty="0" smtClean="0"/>
              <a:t> can have</a:t>
            </a:r>
            <a:r>
              <a:rPr lang="en-US" b="1" dirty="0" smtClean="0"/>
              <a:t> </a:t>
            </a:r>
            <a:r>
              <a:rPr lang="en-US" b="1" u="sng" dirty="0" smtClean="0"/>
              <a:t>different</a:t>
            </a:r>
            <a:r>
              <a:rPr lang="en-US" b="1" dirty="0" smtClean="0"/>
              <a:t> </a:t>
            </a:r>
            <a:r>
              <a:rPr lang="en-US" b="1" u="sng" dirty="0" smtClean="0"/>
              <a:t>weighs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isotopes  </a:t>
            </a:r>
            <a:br>
              <a:rPr lang="en-US" dirty="0" smtClean="0"/>
            </a:br>
            <a:r>
              <a:rPr lang="en-US" dirty="0" smtClean="0"/>
              <a:t> B. one element  </a:t>
            </a:r>
            <a:br>
              <a:rPr lang="en-US" dirty="0" smtClean="0"/>
            </a:br>
            <a:r>
              <a:rPr lang="en-US" dirty="0" smtClean="0"/>
              <a:t> C. different  </a:t>
            </a:r>
            <a:br>
              <a:rPr lang="en-US" dirty="0" smtClean="0"/>
            </a:br>
            <a:r>
              <a:rPr lang="en-US" dirty="0" smtClean="0"/>
              <a:t> D. weighs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 The new shopping mall </a:t>
            </a:r>
            <a:r>
              <a:rPr lang="en-US" b="1" u="sng" dirty="0" smtClean="0"/>
              <a:t>being painted</a:t>
            </a:r>
            <a:r>
              <a:rPr lang="en-US" b="1" dirty="0" smtClean="0"/>
              <a:t> </a:t>
            </a:r>
            <a:r>
              <a:rPr lang="en-US" dirty="0" smtClean="0"/>
              <a:t>a bright pink,</a:t>
            </a:r>
            <a:r>
              <a:rPr lang="en-US" b="1" dirty="0" smtClean="0"/>
              <a:t> </a:t>
            </a:r>
            <a:r>
              <a:rPr lang="en-US" b="1" u="sng" dirty="0" smtClean="0"/>
              <a:t>so</a:t>
            </a:r>
            <a:r>
              <a:rPr lang="en-US" b="1" dirty="0" smtClean="0"/>
              <a:t> </a:t>
            </a:r>
            <a:r>
              <a:rPr lang="en-US" dirty="0" smtClean="0"/>
              <a:t>potential customers who </a:t>
            </a:r>
            <a:r>
              <a:rPr lang="en-US" b="1" u="sng" dirty="0" smtClean="0"/>
              <a:t>might</a:t>
            </a:r>
            <a:r>
              <a:rPr lang="en-US" b="1" dirty="0" smtClean="0"/>
              <a:t> </a:t>
            </a:r>
            <a:r>
              <a:rPr lang="en-US" dirty="0" smtClean="0"/>
              <a:t>otherwise drive past cannot</a:t>
            </a:r>
            <a:r>
              <a:rPr lang="en-US" b="1" dirty="0" smtClean="0"/>
              <a:t> </a:t>
            </a:r>
            <a:r>
              <a:rPr lang="en-US" b="1" u="sng" dirty="0" smtClean="0"/>
              <a:t>fail to</a:t>
            </a:r>
            <a:r>
              <a:rPr lang="en-US" b="1" dirty="0" smtClean="0"/>
              <a:t> </a:t>
            </a:r>
            <a:r>
              <a:rPr lang="en-US" dirty="0" smtClean="0"/>
              <a:t>notice it.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being painted  </a:t>
            </a:r>
            <a:br>
              <a:rPr lang="en-US" dirty="0" smtClean="0"/>
            </a:br>
            <a:r>
              <a:rPr lang="en-US" dirty="0" smtClean="0"/>
              <a:t> B. so  </a:t>
            </a:r>
            <a:br>
              <a:rPr lang="en-US" dirty="0" smtClean="0"/>
            </a:br>
            <a:r>
              <a:rPr lang="en-US" dirty="0" smtClean="0"/>
              <a:t> C. might  </a:t>
            </a:r>
            <a:br>
              <a:rPr lang="en-US" dirty="0" smtClean="0"/>
            </a:br>
            <a:r>
              <a:rPr lang="en-US" dirty="0" smtClean="0"/>
              <a:t> D. fail to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8. The</a:t>
            </a:r>
            <a:r>
              <a:rPr lang="en-US" b="1" dirty="0" smtClean="0"/>
              <a:t> </a:t>
            </a:r>
            <a:r>
              <a:rPr lang="en-US" b="1" u="sng" dirty="0" smtClean="0"/>
              <a:t>isotopes</a:t>
            </a:r>
            <a:r>
              <a:rPr lang="en-US" b="1" dirty="0" smtClean="0"/>
              <a:t> </a:t>
            </a:r>
            <a:r>
              <a:rPr lang="en-US" dirty="0" smtClean="0"/>
              <a:t>of</a:t>
            </a:r>
            <a:r>
              <a:rPr lang="en-US" b="1" dirty="0" smtClean="0"/>
              <a:t> </a:t>
            </a:r>
            <a:r>
              <a:rPr lang="en-US" b="1" u="sng" dirty="0" smtClean="0"/>
              <a:t>one element</a:t>
            </a:r>
            <a:r>
              <a:rPr lang="en-US" dirty="0" smtClean="0"/>
              <a:t> can have</a:t>
            </a:r>
            <a:r>
              <a:rPr lang="en-US" b="1" dirty="0" smtClean="0"/>
              <a:t> </a:t>
            </a:r>
            <a:r>
              <a:rPr lang="en-US" b="1" u="sng" dirty="0" smtClean="0"/>
              <a:t>different</a:t>
            </a:r>
            <a:r>
              <a:rPr lang="en-US" b="1" dirty="0" smtClean="0"/>
              <a:t> </a:t>
            </a:r>
            <a:r>
              <a:rPr lang="en-US" b="1" u="sng" dirty="0" smtClean="0"/>
              <a:t>weighs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isotopes  </a:t>
            </a:r>
            <a:br>
              <a:rPr lang="en-US" dirty="0" smtClean="0"/>
            </a:br>
            <a:r>
              <a:rPr lang="en-US" dirty="0" smtClean="0"/>
              <a:t> B. one element  </a:t>
            </a:r>
            <a:br>
              <a:rPr lang="en-US" dirty="0" smtClean="0"/>
            </a:br>
            <a:r>
              <a:rPr lang="en-US" dirty="0" smtClean="0"/>
              <a:t> C. different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weighs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117</Words>
  <Application>Microsoft Office PowerPoint</Application>
  <PresentationFormat>On-screen Show (4:3)</PresentationFormat>
  <Paragraphs>132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abc</dc:creator>
  <cp:lastModifiedBy>abc</cp:lastModifiedBy>
  <cp:revision>10</cp:revision>
  <dcterms:created xsi:type="dcterms:W3CDTF">2014-02-14T11:04:49Z</dcterms:created>
  <dcterms:modified xsi:type="dcterms:W3CDTF">2015-04-07T16:48:59Z</dcterms:modified>
</cp:coreProperties>
</file>