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6" r:id="rId4"/>
    <p:sldId id="265" r:id="rId5"/>
    <p:sldId id="264" r:id="rId6"/>
    <p:sldId id="263" r:id="rId7"/>
    <p:sldId id="262" r:id="rId8"/>
    <p:sldId id="261" r:id="rId9"/>
    <p:sldId id="260" r:id="rId10"/>
    <p:sldId id="259" r:id="rId11"/>
    <p:sldId id="258" r:id="rId12"/>
    <p:sldId id="257" r:id="rId13"/>
    <p:sldId id="268" r:id="rId14"/>
    <p:sldId id="276" r:id="rId15"/>
    <p:sldId id="275" r:id="rId16"/>
    <p:sldId id="274" r:id="rId17"/>
    <p:sldId id="273" r:id="rId18"/>
    <p:sldId id="272" r:id="rId19"/>
    <p:sldId id="271" r:id="rId20"/>
    <p:sldId id="270" r:id="rId21"/>
    <p:sldId id="269" r:id="rId22"/>
    <p:sldId id="285" r:id="rId23"/>
    <p:sldId id="284" r:id="rId24"/>
    <p:sldId id="283" r:id="rId25"/>
    <p:sldId id="282" r:id="rId26"/>
    <p:sldId id="281" r:id="rId27"/>
    <p:sldId id="280" r:id="rId28"/>
    <p:sldId id="279" r:id="rId29"/>
    <p:sldId id="278" r:id="rId30"/>
    <p:sldId id="277" r:id="rId31"/>
    <p:sldId id="300" r:id="rId32"/>
    <p:sldId id="299" r:id="rId33"/>
    <p:sldId id="298" r:id="rId34"/>
    <p:sldId id="297" r:id="rId35"/>
    <p:sldId id="296" r:id="rId36"/>
    <p:sldId id="295" r:id="rId37"/>
    <p:sldId id="294" r:id="rId38"/>
    <p:sldId id="293" r:id="rId39"/>
    <p:sldId id="292" r:id="rId40"/>
    <p:sldId id="291" r:id="rId41"/>
    <p:sldId id="290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0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575527"/>
            <a:ext cx="396386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75667" y="25264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4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63" y="-387424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47864" y="908720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2276872"/>
            <a:ext cx="81531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FF"/>
                </a:solidFill>
              </a:rPr>
              <a:t>INCOMPLETE SENTENCES</a:t>
            </a:r>
            <a:endParaRPr lang="en-IN" sz="48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03848" y="3789040"/>
            <a:ext cx="23286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7030A0"/>
                </a:solidFill>
              </a:rPr>
              <a:t>PART 4</a:t>
            </a:r>
            <a:endParaRPr lang="en-IN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548680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5. .......... costs make profits smaller.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700808"/>
            <a:ext cx="4968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Raise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Risen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Rising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Raised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69269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5. .......... costs make profits smaller.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191683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Raise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Risen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C Rising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Raised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69269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The music system was damaged when it .........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276872"/>
            <a:ext cx="5112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was delivered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has delivered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was delivering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had delivered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62068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The music system was damaged when it .........</a:t>
            </a:r>
            <a:endParaRPr lang="en-IN" sz="3600" b="1" dirty="0"/>
          </a:p>
        </p:txBody>
      </p:sp>
      <p:sp>
        <p:nvSpPr>
          <p:cNvPr id="6" name="Rectangle 5"/>
          <p:cNvSpPr/>
          <p:nvPr/>
        </p:nvSpPr>
        <p:spPr>
          <a:xfrm>
            <a:off x="323528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A was delivered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has delivered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was delivering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had delivered</a:t>
            </a:r>
            <a:endParaRPr lang="en-IN" sz="36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764704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The receptionist does not remember receiving a fax from the Madrid office .......... from the Paris office.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852936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either</a:t>
            </a:r>
            <a:endParaRPr lang="en-IN" sz="36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The receptionist does not remember receiving a fax from the Madrid office .......... from the Paris office.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A 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either</a:t>
            </a:r>
            <a:endParaRPr lang="en-IN" sz="36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92696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Passengers can check in for the charter flight .......... 9:00 and 12:00 today.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780928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between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with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from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through</a:t>
            </a:r>
            <a:endParaRPr lang="en-IN" sz="36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Passengers can check in for the charter flight .......... 9:00 and 12:00 today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6369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A between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with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from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through</a:t>
            </a:r>
            <a:endParaRPr lang="en-IN" sz="36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2068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The head of the porters .......... guests with their accommodation.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492896"/>
            <a:ext cx="5112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assist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were assisting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assists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are assisting </a:t>
            </a:r>
            <a:endParaRPr lang="en-IN" sz="36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The head of the porters .......... guests with their accommodation.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0608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assist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were assisting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C assists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are assisting </a:t>
            </a:r>
            <a:endParaRPr lang="en-IN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1. The purchasing department is located..........the </a:t>
            </a:r>
            <a:r>
              <a:rPr lang="en-IN" sz="3600" b="1" dirty="0" smtClean="0"/>
              <a:t>Conference Room.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132856"/>
            <a:ext cx="6552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across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between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behind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from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The variety of medical benefits .......... very broad under this policy.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420888"/>
            <a:ext cx="3528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is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being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be</a:t>
            </a:r>
            <a:endParaRPr lang="en-IN" sz="36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The variety of medical benefits .......... very broad under this policy.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2088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B is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being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be</a:t>
            </a:r>
            <a:endParaRPr lang="en-IN" sz="36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11. The billing officer was not able to find the invoice..........the order.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132856"/>
            <a:ext cx="66967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but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though</a:t>
            </a:r>
            <a:endParaRPr lang="en-IN" sz="36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11. The billing officer was not able to find the invoice..........the order.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A 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but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though</a:t>
            </a:r>
            <a:endParaRPr lang="en-IN" sz="36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12. Is the balance sheet ..........yet?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55679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1844824"/>
            <a:ext cx="4464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avail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available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availability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availing</a:t>
            </a:r>
            <a:endParaRPr lang="en-IN" sz="36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12. Is the balance sheet ..........yet?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16288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avail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B available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availability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availing</a:t>
            </a:r>
            <a:endParaRPr lang="en-IN" sz="36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13. If Ms. Boss leaves at 2:00, she.......... at the station on time.</a:t>
            </a:r>
            <a:endParaRPr lang="en-IN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2276872"/>
            <a:ext cx="54726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would have arrived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will arrive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arrived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would arrive</a:t>
            </a:r>
            <a:endParaRPr lang="en-IN" sz="36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13. If Ms. Boss leaves at 2:00, she.......... at the station on time.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132856"/>
            <a:ext cx="5832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would have arrived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B will arrive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arrived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would arrive</a:t>
            </a:r>
            <a:endParaRPr lang="en-IN" sz="36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251520" y="62068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14. Because his finger was broken, the employee  could not type..........</a:t>
            </a:r>
            <a:endParaRPr lang="en-IN" sz="3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3528" y="2276872"/>
            <a:ext cx="41764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efficiently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intermittently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slowly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gradually </a:t>
            </a:r>
          </a:p>
          <a:p>
            <a:pPr>
              <a:buFont typeface="Arial" pitchFamily="34" charset="0"/>
              <a:buChar char="•"/>
            </a:pP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536" y="5486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14. Because his finger was broken, the employee  could not type..........</a:t>
            </a:r>
            <a:endParaRPr lang="en-IN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467544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A efficiently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intermittently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slowly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gradually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62068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1. The purchasing department is located..........the Conference Room.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1328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across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between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C behind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from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15. The head housekeeper is going to ask Ms. Yang how much time he .......... available.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924944"/>
            <a:ext cx="4752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will have had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is having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have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has</a:t>
            </a:r>
            <a:endParaRPr lang="en-IN" sz="36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20688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15. The head housekeeper is going to ask Ms. Yang how much time he .......... available.</a:t>
            </a:r>
          </a:p>
          <a:p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will have had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is having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have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D has</a:t>
            </a:r>
            <a:endParaRPr lang="en-IN" sz="3600" b="1" dirty="0">
              <a:solidFill>
                <a:srgbClr val="0F00D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Our goal is to turn.......... into success.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204864"/>
            <a:ext cx="4392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failing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fail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failed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failure </a:t>
            </a:r>
            <a:endParaRPr lang="en-IN" sz="36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Our goal is to turn.......... into success.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failing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fail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failed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D failure </a:t>
            </a:r>
            <a:endParaRPr lang="en-IN" sz="3600" b="1" dirty="0">
              <a:solidFill>
                <a:srgbClr val="0F00D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If the waiter cannot handle your request, the manager..........assist you.</a:t>
            </a:r>
            <a:endParaRPr lang="en-IN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2276872"/>
            <a:ext cx="56166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will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has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did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is</a:t>
            </a:r>
            <a:endParaRPr lang="en-IN" sz="36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If the waiter cannot handle your request, the manager..........assist you.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A will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has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did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is</a:t>
            </a:r>
            <a:endParaRPr lang="en-IN" sz="36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If our ship .......... fewer passengers, the crew would not have to share rooms.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492896"/>
            <a:ext cx="48965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had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have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will have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would have</a:t>
            </a:r>
            <a:endParaRPr lang="en-IN" sz="36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If our ship .......... fewer passengers, the crew would not have to share rooms.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6369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A had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have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will have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would have</a:t>
            </a:r>
            <a:endParaRPr lang="en-IN" sz="36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The .......... prices change daily.</a:t>
            </a:r>
            <a:endParaRPr lang="en-IN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1844824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money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bills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coins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currency</a:t>
            </a:r>
            <a:endParaRPr lang="en-IN" sz="36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476672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The .......... prices change daily.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148478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money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bills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coins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D currency</a:t>
            </a:r>
            <a:endParaRPr lang="en-IN" sz="3600" b="1" dirty="0">
              <a:solidFill>
                <a:srgbClr val="0F00D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62068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2. Employees dislike tasks that are.........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132856"/>
            <a:ext cx="48600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repeat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repetitive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repetition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repetitively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The telephone directory is .......... the telephone.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060848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among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to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under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between</a:t>
            </a:r>
            <a:endParaRPr lang="en-IN" sz="36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The telephone directory is .......... the telephone.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among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to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C under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between</a:t>
            </a:r>
            <a:endParaRPr lang="en-IN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764704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2. Employees dislike tasks that are.........</a:t>
            </a:r>
            <a:endParaRPr lang="en-IN" sz="3600" b="1" dirty="0"/>
          </a:p>
        </p:txBody>
      </p:sp>
      <p:sp>
        <p:nvSpPr>
          <p:cNvPr id="6" name="Rectangle 5"/>
          <p:cNvSpPr/>
          <p:nvPr/>
        </p:nvSpPr>
        <p:spPr>
          <a:xfrm>
            <a:off x="395536" y="249289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repeat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B repetitive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repetition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repetitively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620688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3. The </a:t>
            </a:r>
            <a:r>
              <a:rPr lang="en-IN" sz="3600" b="1" dirty="0" smtClean="0"/>
              <a:t>secretary </a:t>
            </a:r>
            <a:r>
              <a:rPr lang="en-IN" sz="3600" b="1" dirty="0"/>
              <a:t>receives packages and .......... them until the proper department is notified.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708920"/>
            <a:ext cx="36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is holding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held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hold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holds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620688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3. The secretary receives packages and .......... them until the proper department is notified.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is holding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held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hold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D holds</a:t>
            </a:r>
            <a:endParaRPr lang="en-IN" sz="3600" b="1" dirty="0">
              <a:solidFill>
                <a:srgbClr val="0F00D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69269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4. Mr. </a:t>
            </a:r>
            <a:r>
              <a:rPr lang="en-IN" sz="3600" b="1" dirty="0" err="1" smtClean="0"/>
              <a:t>Bosco</a:t>
            </a:r>
            <a:r>
              <a:rPr lang="en-IN" sz="3600" b="1" dirty="0" smtClean="0"/>
              <a:t> </a:t>
            </a:r>
            <a:r>
              <a:rPr lang="en-IN" sz="3600" b="1" dirty="0"/>
              <a:t>worked hard to develop his .......... in electronics.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132856"/>
            <a:ext cx="4968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expertly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expert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expertise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expectant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62068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4. Mr. </a:t>
            </a:r>
            <a:r>
              <a:rPr lang="en-IN" sz="3600" b="1" dirty="0" err="1" smtClean="0"/>
              <a:t>Bosco</a:t>
            </a:r>
            <a:r>
              <a:rPr lang="en-IN" sz="3600" b="1" dirty="0" smtClean="0"/>
              <a:t> worked hard to develop his .......... in electronics.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3488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expertly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expert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00D0"/>
                </a:solidFill>
              </a:rPr>
              <a:t> C expertise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expectant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</TotalTime>
  <Words>1057</Words>
  <Application>Microsoft Office PowerPoint</Application>
  <PresentationFormat>On-screen Show (4:3)</PresentationFormat>
  <Paragraphs>203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</cp:lastModifiedBy>
  <cp:revision>32</cp:revision>
  <dcterms:created xsi:type="dcterms:W3CDTF">2014-01-02T12:21:25Z</dcterms:created>
  <dcterms:modified xsi:type="dcterms:W3CDTF">2015-05-04T08:00:42Z</dcterms:modified>
</cp:coreProperties>
</file>