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1039" autoAdjust="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D866B-4098-49CA-A4D3-CD8EC0CA07CB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7F6B5-5FD6-43C8-965D-32F46F56D21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is Mr. Foster going?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A)He's going to Chicago.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 went to Canada.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leaves on the 26th.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will Mrs. Lucas be available?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A)She's in a meeting.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B)In the lunchroom.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C)After 3 p.m.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long will the special promotion last?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A)Sixteen feet.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B)Until Saturday.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C)Since Monday.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Wouldn't you rather have a latte?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A)Hmm... yeah, I think I would.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won't have a latte, thanks.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could have a double mocha.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Whose turn is it to refill the ink?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all take turns.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B)Turn it to the left.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Jessie's.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Which picture did you take?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take two, please.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 pitcher of lemonade.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one of the mountain.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are you going this afternoon?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leaving the office at three.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have a meeting with Ms. Kirk. 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C)Because I have a doctor's appointment.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Excuse me, would you mind taking our picture?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not at all. 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did mind.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am not minding.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Could we swing by my house on the way?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A)Sure, we've got plenty of time. 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-- CORRECT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couldn't go to my house.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wouldn't have time.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have you been?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going home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B)I've been fine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was at the doctor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How's it going?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A)Pretty well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going to work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C)Nothing much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are you doing Saturday?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went to a movie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going to a party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did some yard work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Would you like to join us for dinner?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 enjoy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thank you.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he couldn't.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about some sushi?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A)Oh, no thank you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B)Sure, I'll have pizza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C)She's coming later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What's the problem with the copy machine?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don't drink coffee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need three copies, please.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out of ink.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When is Marcia leaving?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A)To Vancouver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B)On Tuesday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C)Because she's tired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 couldn't skip the meeting, could we?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we could.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B)Sure we couldn't.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afraid not; it's mandatory.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aren't you answering your phone?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don't want to be disturbed.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didn't answer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did ask her to phone.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did you get that outfit?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was on sale at Frederick's.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bought it yesterday.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went out to dinner.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I'm going to get a five-percent raise.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A)Good luck.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sorry.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C)Congratulations!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know why John isn't here?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why not?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at a training seminar.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can hear you.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much longer do we have to go?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A)I've been there.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B)Six feet tall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C)Three more hours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Weren't you at the conference last month?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A)Yeah, I was there.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you weren't.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won't be able to attend.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you voting for or against the proposal?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A)I've already voted.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vote for it.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vote starts at five.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Who's the best person to ask about this?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belongs to Gina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B)Jim Johnson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C)You shouldn't ask her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was your brother born?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A)In 1999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B)In Houston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C)He's 26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did you like the play?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A)Let's play poker!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did like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 was all right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Good game, wasn't it?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 it wasn't.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B)Fantastic!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love games.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 you find what you needed?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didn't found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fine, thanks.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 I did, thank you.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Didn't Chris used to work here?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A)That's right, he did.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works in Chinatown.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didn't get used to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team is your favorite?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A)Soccer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love the Celtics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C)Green tea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 really shouldn't have!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A)It's my pleasure.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B)You don't deserve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wouldn't do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Does Helen know how to use Excel?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 she did.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think she does.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 I don't.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is Christmas vacation?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A)Two weeks.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B)Dec. 25th.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C)Since Monday.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your apartment number?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A)Seventh Avenue Northwest.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E-104.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 area code is 206.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old are you?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A)May 12th.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B)Twenty-six.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C)In 1992.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haven't we gotten started yet?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A)We've started soon.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 will have started tomorrow.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C)We're waiting for supplies to arrive.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You're not Steve's brother, are you?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Steve isn't my father.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B)You aren't correct.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C)As a matter of fact, I am.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often should I send updates?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A)In two hours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B)Once a week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the 26th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you live by yourself?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No, I have two roommates.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Yes, I live with my wife.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Yes, there are four of us.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will he be available?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He's away from his desk.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No, he won't.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 two o'clock.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David Hanson be able to help us?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 cannot be able to.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No, I'm afraid he wouldn't.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Yes, she could help.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can't the project wait until Monday?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A)That will be too late.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 can wait 'til Tuesday.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need to lose weight.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Sorry to keep you on hold.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A)Hold on a moment.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I'll keep holding.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OK. No problem.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Hasn't that question already been answered?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A)You're right; it hasn't.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don't think it has.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it is done answering.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Marsha didn't leave yet, did she?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she leaved at 6 o'clock.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B)Yeah, she didn't have left.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C)Yep. She left a few minutes ago.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For which company did you used to work?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was with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MicroEdge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used to be in software design.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started in 2002.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Where's the convention being held this year?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A)June 10th to 13th.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in Houston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C)At 4 o'clock.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much does the package weigh?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A)Twenty-seven.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B)Seven ounces.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C)Sixteen inches.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Shouldn't Martha be included in this meeting?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she shouldn't be.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he should be informed.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C)Yeah, we should include her.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time is our appointment?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A)In 4 o'clock.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B)Tomorrow.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C)At 10:30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Does Mr. Roth prefer coffee or tea?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A)Coffee, I think.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he does.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doesn't like Coke.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Who's Jean Carrier's supervisor?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we don't carry jeans.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Paul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Henrickson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 supervises R&amp;D.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an incredible game last night!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movie was great!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B)Yeah, it sure was!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it was horrible!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In which month were you born?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A)February.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B)1993.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C)Seoul.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It's a bit cold today, isn't it?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sure isn't.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it's cold.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it's pretty chilly.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need a hand with that?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I'll lend you a hand.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thanks, I can manage.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you don't need any help.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Should we wait for Karl and Jan?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couldn't wait for them.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we shouldn't wait.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they'll find us later.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was Mrs. Thomas supposed to call?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said she'd call at 8 o'clock.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 is going to call us an hour ago.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called at 10:30 this morning.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We're not going to play today, are we?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A)That's right, we are playing.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I'm afraid we aren't.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the play opens tomorrow.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7F6B5-5FD6-43C8-965D-32F46F56D215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332086" y="652621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 descr="E:\PPTS\Logo albert_rouge.png"/>
          <p:cNvPicPr/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39456" y="-313944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990600" y="0"/>
            <a:ext cx="3437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TOEIC Question Responses 7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D1502-497A-4784-B24C-0C610240389D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CA470-8C2C-4D8C-8261-E4A43E181C5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9.mp3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0.mp3" TargetMode="Externa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1.mp3" TargetMode="Externa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2.mp3" TargetMode="Externa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3.mp3" TargetMode="Externa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4.mp3" TargetMode="Externa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5.mp3" TargetMode="Externa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6.mp3" TargetMode="Externa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7.mp3" TargetMode="Externa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8.mp3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19.mp3" TargetMode="Externa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20.mp3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3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4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5.mp3" TargetMode="Externa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6.mp3" TargetMode="Externa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7.mp3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7\qr-7.8.mp3" TargetMode="Externa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5800" y="1600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1371600" y="2895600"/>
            <a:ext cx="65532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</a:t>
            </a:r>
            <a:r>
              <a:rPr kumimoji="0" lang="en-US" sz="48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7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9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7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437</Words>
  <Application>Microsoft Office PowerPoint</Application>
  <PresentationFormat>On-screen Show (4:3)</PresentationFormat>
  <Paragraphs>270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30</cp:revision>
  <dcterms:created xsi:type="dcterms:W3CDTF">2006-08-16T00:00:00Z</dcterms:created>
  <dcterms:modified xsi:type="dcterms:W3CDTF">2015-04-29T09:37:09Z</dcterms:modified>
</cp:coreProperties>
</file>