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4"/>
  </p:notesMasterIdLst>
  <p:sldIdLst>
    <p:sldId id="27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4767" autoAdjust="0"/>
  </p:normalViewPr>
  <p:slideViewPr>
    <p:cSldViewPr>
      <p:cViewPr varScale="1">
        <p:scale>
          <a:sx n="61" d="100"/>
          <a:sy n="61" d="100"/>
        </p:scale>
        <p:origin x="-16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215D98-3D02-445D-94DB-874EC6397026}" type="datetimeFigureOut">
              <a:rPr lang="en-GB" smtClean="0"/>
              <a:pPr/>
              <a:t>29/04/2015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D001EF-F1B3-43EF-80C3-58CE7211BCF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The dining room looks great with these orange walls.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let's paint them yellow then.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Actually, I really liked the blue ones.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 know. He's been exercising.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is Mr. Locke paying for the services?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believe he'll be paying with cash.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His service has always been reliable.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He's been playing for three years.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She was at the conference last year, wasn't she?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heard the conference has been cancelled.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Sure, I'd love to attend the conference.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think she was in charge of a booth.(b/a/c)</a:t>
            </a:r>
          </a:p>
          <a:p>
            <a:r>
              <a:rPr lang="en-GB" dirty="0" smtClean="0"/>
              <a:t>qr-27.1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That sure was a long meeting.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almost fell asleep.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I'll meet you at 10 o'clock.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He's shorter than I am.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about catching a movie after work?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Thanks, but I can't tonight.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We're moving the day after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the movie was great.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Which desk is Robert Taylor's?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Robert is a salesman.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 one next to the window.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My desk is over here.(a/a/b)</a:t>
            </a:r>
          </a:p>
          <a:p>
            <a:r>
              <a:rPr lang="en-GB" dirty="0" smtClean="0"/>
              <a:t>qr-27.10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Does Mr. Roth prefer coffee or tea?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Coffee, I think.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he does.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 doesn't like Coke.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Who's Jean Carrier's supervisor?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we don't carry jeans.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Paul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Henrickson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She supervises R&amp;D.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an incredible game last night!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movie was great!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Yeah, it sure was!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it was horrible!(a/b/b)</a:t>
            </a:r>
          </a:p>
          <a:p>
            <a:r>
              <a:rPr lang="en-GB" dirty="0" smtClean="0"/>
              <a:t>qr-27.11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long has Carlos been with the firm?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A week from Tuesday.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Since 1997.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Until next year.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did William do with the invoices?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 submitted them to accounting.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He will put them away later.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 didn't do them.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will Mr. Howard return from Brazil?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Last Saturday.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He left on the 28th.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 day after tomorrow.(b/a/c)</a:t>
            </a:r>
          </a:p>
          <a:p>
            <a:r>
              <a:rPr lang="en-GB" dirty="0" smtClean="0"/>
              <a:t>qr-27.12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do I get to the employees' lounge?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I've already had lunch.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It's seven feet by eight feet.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Down the hall and to the right.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You'll turn off the lights when you leave, won't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 won't.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Sure, no problem.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I'll turn them 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Didn't you order new supplies?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ordered them Tuesday.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need some paper and pens.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we don't have any old ones.(c/b/a)</a:t>
            </a:r>
          </a:p>
          <a:p>
            <a:r>
              <a:rPr lang="en-GB" dirty="0" smtClean="0"/>
              <a:t>qr-27.13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Would you like to join us for dinner?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do enjoy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thank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he couldn't.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about some sushi?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Oh, no thank you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Sure, I'll have pizza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She's coming later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What's the problem with the copy machine?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I don't drink coffee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need three copies, please.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out of ink.(b/a/c)</a:t>
            </a:r>
          </a:p>
          <a:p>
            <a:r>
              <a:rPr lang="en-GB" dirty="0" smtClean="0"/>
              <a:t>qr-27.14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You haven't registered for the conference yet, have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did have to register.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 haven't yet.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 will register yesterday.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long will we have to wait for a table?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About half an hour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I'll have the steak, please.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That will be $24.99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Shouldn't Brenda be here by now?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she should. She's usually right on time.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she couldn't have come.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Brenda shouldn't get here.(b/a/a)</a:t>
            </a:r>
          </a:p>
          <a:p>
            <a:r>
              <a:rPr lang="en-GB" dirty="0" smtClean="0"/>
              <a:t>qr-27.15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did you use to do?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was an accountant.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work for a law firm.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used the subway.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is your new job going?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 went very well.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leave on Tuesday.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I'm still getting used to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do you get your suits dry-cleaned?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Twice a month usually.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clean them in the morning.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At a place on Main Street.(a/c/c)</a:t>
            </a:r>
          </a:p>
          <a:p>
            <a:r>
              <a:rPr lang="en-GB" dirty="0" smtClean="0"/>
              <a:t>qr-27.16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Should I leave a voice mail if Ms. Dawkins is not there?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mail doesn't come until three.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it's best to talk with her directly.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don't leave before the end of the 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Would you rather have wine or beer with dinner?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Roast beef and salad, please.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Let's order an appetizer.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I'd prefer wine.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do you leave for your trip to Russia?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I'm going to Moscow first.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On Tuesday the 29th.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I'll be back on the fifth.(b/c/b)</a:t>
            </a:r>
          </a:p>
          <a:p>
            <a:r>
              <a:rPr lang="en-GB" dirty="0" smtClean="0"/>
              <a:t>qr-27.17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It's a beautiful day, isn't it?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 it is.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 it is.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 it isn't.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 you know if we're going to get Christmas bonuses?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we did get bonuses.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Christmas is Dec. 25th.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I'm afraid I don't.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Whose jacket is this?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Jack is away from his desk.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It's blue and white.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 looks like Wanda's.(b/c/c)</a:t>
            </a:r>
          </a:p>
          <a:p>
            <a:r>
              <a:rPr lang="en-GB" dirty="0" smtClean="0"/>
              <a:t>qr-27.18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do I sign the contract?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On the bottom line.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Any time you're ready.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By the door.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Good job on the financial forecast!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 do like my job.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 will rain on Tuesday.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Oh, thank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Which hand do you write with?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My right.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That's right.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On the right.(a/c/a)</a:t>
            </a:r>
          </a:p>
          <a:p>
            <a:r>
              <a:rPr lang="en-GB" dirty="0" smtClean="0"/>
              <a:t>qr-27.19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is Mr. Foster going?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He's going to Chicago.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She went to Canada.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 leaves on the 26th.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will Mrs. Lucas be available?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She's in a meeting.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In the lunchroom.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After 3 p.m.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long will the special promotion last?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Sixteen feet.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Until Saturday.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Since Monday.(a/c/b)</a:t>
            </a:r>
          </a:p>
          <a:p>
            <a:r>
              <a:rPr lang="en-GB" dirty="0" smtClean="0"/>
              <a:t>qr-27.2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Aren't you due for a raise?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do too.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think I am.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I wouldn't.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don't we review the contract again?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didn't want to.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I've already seen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All right. Let's go over it one more time.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I'll see you later.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What time?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See you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Fine, thanks.(b/c/b)</a:t>
            </a:r>
          </a:p>
          <a:p>
            <a:r>
              <a:rPr lang="en-GB" dirty="0" smtClean="0"/>
              <a:t>qr-27.20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In which month were you born?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February.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1993.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Seoul.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It's a bit cold today, isn't it?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 sure isn't.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it's cold.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it's pretty chilly.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 you need a hand with that?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I'll lend you a hand.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 thanks, I can manage.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you don't need any help.(a/c/b)</a:t>
            </a:r>
          </a:p>
          <a:p>
            <a:r>
              <a:rPr lang="en-GB" dirty="0" smtClean="0"/>
              <a:t>qr-27.3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can't I access the Internet?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 can access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I'll ask him when he gets back.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 server's been down all morning.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Excuse me, where would I find Ms. Clark's office, please?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on the 11th floor.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She's away from her desk right 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Take the elevator, around the corner.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Is it possible to expedite delivery of this package?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I couldn't be able to do that.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 it is, for an extra fee.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 I would if I were you.(c/a/b)</a:t>
            </a:r>
          </a:p>
          <a:p>
            <a:r>
              <a:rPr lang="en-GB" dirty="0" smtClean="0"/>
              <a:t>qr-27.4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kind of music does Mrs. Simmons like?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She loves the blues.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He likes country best.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I've was sick, but now I'm better.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is our new manager like?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He likes football.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He's very strict.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She enjoys opera.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does Mr. Martin look like?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He's funny and kind.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He likes sports.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He's tall and thin.(a/b/c)</a:t>
            </a:r>
          </a:p>
          <a:p>
            <a:r>
              <a:rPr lang="en-GB" dirty="0" smtClean="0"/>
              <a:t>qr-27.5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Can I park here?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There's a park just around the corner.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but it costs $4 an hour.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Sorry, that space is reserved for the CEO.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Which form is for the customer?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 yellow one.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It's our custom.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don't like farms.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many hours do you work each week?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Very much.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Between 40 and 50.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work Monday through Friday.</a:t>
            </a:r>
          </a:p>
          <a:p>
            <a:r>
              <a:rPr lang="en-US" dirty="0" smtClean="0"/>
              <a:t>(c/a/b)</a:t>
            </a:r>
            <a:br>
              <a:rPr lang="en-US" dirty="0" smtClean="0"/>
            </a:br>
            <a:r>
              <a:rPr lang="en-GB" dirty="0" smtClean="0"/>
              <a:t>qr-27.6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Do you know where the meeting will be held?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 starts at 10 o'clock.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In the conference room.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I'll hold it for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 haven't finished doing payroll, have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not quite.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 haven't.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I've paid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Would you rather go to a movie or a play?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I'd prefer a movie.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What should we play?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let's leave at 7.(b/a/a)</a:t>
            </a:r>
          </a:p>
          <a:p>
            <a:r>
              <a:rPr lang="en-GB" dirty="0" smtClean="0"/>
              <a:t>qr-27.7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There is a mistake on this form.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took it to her yesterday.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 I didn't see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Oh, I'm sorry about that.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 should I write the check to?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that is right.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Make it to the Adams Company.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I'll check it out later.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often do we bill this vendor?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Bi-monthly.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Send an invoice.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On the 15th.(c/b/a)</a:t>
            </a:r>
          </a:p>
          <a:p>
            <a:r>
              <a:rPr lang="en-GB" dirty="0" smtClean="0"/>
              <a:t>qr-27.8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do I get to the airport?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Take highway 99.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It's at Fourth and Union.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train leaves at 9.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didn't you return my call?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It's my turn 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I'll be back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I'm sorry. I've been busy.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is the Stafford building?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It's 76 stories tall.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They're on the 33rd floor.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downtown, near the library.(a/c/c)</a:t>
            </a:r>
          </a:p>
          <a:p>
            <a:r>
              <a:rPr lang="en-GB" dirty="0" smtClean="0"/>
              <a:t>qr-27.9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001EF-F1B3-43EF-80C3-58CE7211BCF2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2614-BF44-4CD3-AD74-27E348F51D06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0A93-29EB-45A4-903E-A43CF0DADC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2614-BF44-4CD3-AD74-27E348F51D06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0A93-29EB-45A4-903E-A43CF0DADC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2614-BF44-4CD3-AD74-27E348F51D06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0A93-29EB-45A4-903E-A43CF0DADC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2614-BF44-4CD3-AD74-27E348F51D06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0A93-29EB-45A4-903E-A43CF0DADC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2614-BF44-4CD3-AD74-27E348F51D06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0A93-29EB-45A4-903E-A43CF0DADC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2614-BF44-4CD3-AD74-27E348F51D06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0A93-29EB-45A4-903E-A43CF0DADC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2614-BF44-4CD3-AD74-27E348F51D06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0A93-29EB-45A4-903E-A43CF0DADC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2614-BF44-4CD3-AD74-27E348F51D06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0A93-29EB-45A4-903E-A43CF0DADC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2614-BF44-4CD3-AD74-27E348F51D06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0A93-29EB-45A4-903E-A43CF0DADC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2614-BF44-4CD3-AD74-27E348F51D06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0A93-29EB-45A4-903E-A43CF0DADC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42614-BF44-4CD3-AD74-27E348F51D06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50A93-29EB-45A4-903E-A43CF0DADC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700690" y="6553200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</a:t>
            </a:r>
            <a:r>
              <a:rPr lang="en-US" sz="1100" baseline="0" dirty="0" smtClean="0">
                <a:solidFill>
                  <a:srgbClr val="FFFFFF"/>
                </a:solidFill>
              </a:rPr>
              <a:t> albert-learning</a:t>
            </a:r>
            <a:r>
              <a:rPr lang="en-US" sz="1100" dirty="0" smtClean="0">
                <a:solidFill>
                  <a:srgbClr val="FFFFFF"/>
                </a:solidFill>
              </a:rPr>
              <a:t>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028680" y="0"/>
            <a:ext cx="3771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</a:rPr>
              <a:t>TOEIC Question Responses 17</a:t>
            </a:r>
            <a:endParaRPr lang="en-US" sz="1800" b="1" dirty="0">
              <a:solidFill>
                <a:schemeClr val="bg1"/>
              </a:solidFill>
            </a:endParaRPr>
          </a:p>
        </p:txBody>
      </p:sp>
      <p:pic>
        <p:nvPicPr>
          <p:cNvPr id="12" name="Picture 11" descr="E:\PPTS\Logo albert_rouge.png"/>
          <p:cNvPicPr/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848600" y="-381000"/>
            <a:ext cx="1152144" cy="11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42614-BF44-4CD3-AD74-27E348F51D06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50A93-29EB-45A4-903E-A43CF0DADCE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9.mp3" TargetMode="Externa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10.mp3" TargetMode="Externa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11.mp3" TargetMode="Externa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12.mp3" TargetMode="Externa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13.mp3" TargetMode="Externa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14.mp3" TargetMode="Externa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15.mp3" TargetMode="Externa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16.mp3" TargetMode="Externa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17.mp3" TargetMode="Externa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18.mp3" TargetMode="Externa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1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19.mp3" TargetMode="Externa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20.mp3" TargetMode="Externa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2.mp3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3.mp3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4.mp3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5.mp3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6.mp3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7.mp3" TargetMode="Externa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7\qr-27.8.mp3" TargetMode="Externa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1905000"/>
            <a:ext cx="7772400" cy="14700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	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Listening 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 bwMode="auto">
          <a:xfrm>
            <a:off x="1371600" y="3200400"/>
            <a:ext cx="70104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1925" marR="0" lvl="0" indent="-161925" algn="l" defTabSz="4572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7889FB"/>
              </a:buClr>
              <a:buSzPct val="110000"/>
              <a:tabLst/>
              <a:defRPr/>
            </a:pP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Question Responses - 17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1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1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1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1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1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1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1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1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1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1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2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3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7.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234</Words>
  <Application>Microsoft Office PowerPoint</Application>
  <PresentationFormat>On-screen Show (4:3)</PresentationFormat>
  <Paragraphs>62</Paragraphs>
  <Slides>21</Slides>
  <Notes>20</Notes>
  <HiddenSlides>0</HiddenSlides>
  <MMClips>20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3_Default Design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New</cp:lastModifiedBy>
  <cp:revision>28</cp:revision>
  <dcterms:created xsi:type="dcterms:W3CDTF">2006-08-16T00:00:00Z</dcterms:created>
  <dcterms:modified xsi:type="dcterms:W3CDTF">2015-04-29T09:51:20Z</dcterms:modified>
</cp:coreProperties>
</file>