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FF6699"/>
    <a:srgbClr val="CC0066"/>
    <a:srgbClr val="660066"/>
    <a:srgbClr val="CC3300"/>
    <a:srgbClr val="33CCFF"/>
    <a:srgbClr val="336600"/>
    <a:srgbClr val="CC3399"/>
    <a:srgbClr val="666699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2014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dirty="0" smtClean="0">
                <a:solidFill>
                  <a:srgbClr val="FFFFFF"/>
                </a:solidFill>
              </a:rPr>
              <a:t>wheresjenny.com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1043608" y="0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Pronunciation 8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496" y="2679055"/>
            <a:ext cx="7772400" cy="1470025"/>
          </a:xfrm>
        </p:spPr>
        <p:txBody>
          <a:bodyPr/>
          <a:lstStyle/>
          <a:p>
            <a:r>
              <a:rPr lang="en-US" sz="4400" dirty="0" smtClean="0">
                <a:solidFill>
                  <a:srgbClr val="FF0000"/>
                </a:solidFill>
              </a:rPr>
              <a:t>PRONUNCIATION 8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7744" y="4005064"/>
            <a:ext cx="43418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HOW TO ENUNCIATE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74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009900"/>
                </a:solidFill>
              </a:rPr>
              <a:t> I ----- Inexplicably mimicking him hiccupping.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endParaRPr lang="en-US" sz="6000" b="1" dirty="0"/>
          </a:p>
        </p:txBody>
      </p:sp>
      <p:pic>
        <p:nvPicPr>
          <p:cNvPr id="18436" name="Picture 4" descr="https://encrypted-tbn3.gstatic.com/images?q=tbn:ANd9GcTlC4C4dk0xNzBep-DLYm8QZU9fL5P95A7s8hbS0i3WKRVisM4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238972"/>
            <a:ext cx="2781300" cy="1638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da-DK" sz="6000" b="1" dirty="0" smtClean="0">
                <a:solidFill>
                  <a:srgbClr val="3399FF"/>
                </a:solidFill>
              </a:rPr>
              <a:t>J ----- Jingle jungle jangle joker.</a:t>
            </a:r>
            <a:r>
              <a:rPr lang="da-DK" sz="6000" b="1" dirty="0" smtClean="0"/>
              <a:t/>
            </a:r>
            <a:br>
              <a:rPr lang="da-DK" sz="6000" b="1" dirty="0" smtClean="0"/>
            </a:br>
            <a:endParaRPr lang="en-US" sz="6000" b="1" dirty="0"/>
          </a:p>
        </p:txBody>
      </p:sp>
      <p:pic>
        <p:nvPicPr>
          <p:cNvPr id="17410" name="Picture 2" descr="https://encrypted-tbn1.gstatic.com/images?q=tbn:ANd9GcRAOxVt38gSNR4tsmmJIV7ANbazyI6AfYcfbbnFy8HzKbCrxxQZh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9089" y="3990180"/>
            <a:ext cx="2619375" cy="17430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74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0033CC"/>
                </a:solidFill>
              </a:rPr>
              <a:t> K  ----- Knit kilts for nasty cold nights.</a:t>
            </a:r>
            <a:endParaRPr lang="en-US" sz="6000" b="1" dirty="0">
              <a:solidFill>
                <a:srgbClr val="0033CC"/>
              </a:solidFill>
            </a:endParaRPr>
          </a:p>
        </p:txBody>
      </p:sp>
      <p:sp>
        <p:nvSpPr>
          <p:cNvPr id="16386" name="AutoShape 2" descr="data:image/jpeg;base64,/9j/4AAQSkZJRgABAQAAAQABAAD/2wCEAAkGBxQTEhUUExQUFBQXGBcVGBgXFRQUFxUXGBUWFhUUFxcYHCggGBolHRQVITEhJSkrLi4uFx8zODMsNygtLisBCgoKDg0OGhAQGywkHCQsLCwsLCwsLCwsLCwsLCwsLCwsLCwsLCwsLCwsLCwsLCwsLCwsLCwsNywsLCwuKywrK//AABEIAMIBAwMBIgACEQEDEQH/xAAbAAABBQEBAAAAAAAAAAAAAAAFAAIDBAYBB//EAD4QAAEDAgQDBQUHAwMEAwAAAAEAAhEDIQQSMUEFUWEGInGBkRMyobHwI0JScsHR4QcUkjOC8RZiorIVNFP/xAAZAQADAQEBAAAAAAAAAAAAAAAAAQIDBAX/xAAoEQACAgIBBAIBBAMAAAAAAAAAAQIRAyESBBMxUSJBYRQyQnEFUoH/2gAMAwEAAhEDEQA/AMjX4Y120HoouH8CeKgcSMo9TyRqnSndW6dJeQ88kqs93tRk7ZWrNATWhEG0gVIzDt5BYcjagRVbJSyhOxJ7xjmVxi6EcsvJ0MUtOnBTqbU9OyaG4h+VpPRVaLwQDzCrcYxVsg81zhVWW5dx8lrx+NmMnsIxZJqQTxCgQ9q65cC5omgJFC5SZguupkDRLQJN+CFNdZOIuk0TKaJLuDPcHmpnFU8M/ZW1LWzRDZlR1BKc4LgTBjdFISRBJ1UlGmNT5KLFOvH1cj+VnKdOkdeDpuS5SFUdmHNRUhBVHG4z2eU7F3wFv3REgHTRaRdrZz5saxy0PeZBWfq3cSYRtxsSgOJOVxAW0VowZEq9Q3hWWuUbtVoQyu9igLFdcuZIVWRRSyfUpK4aKSLCmaCm1WGFV2WU7DK8po9lFim1TBQMjkne0sbLOigNWEEpMco6tS5CjfUDbyutROVsIsUGNxYYP+5DKnF9mjzKomoSZNytYYn9mM8i8Idmkyd1JSqFpBB0UQT2rajIN4TEhwkeY5KwCgNEltwbohQxk+8spYyky8HFOa6yjBTg5QwL/DqEy4i2gTMfVsR9DzRDDiKYHT5oVjrE9brnbtnsYYcIaB3DsQXFzTqDZEcsWQDA1slf81lohZdNHm5ElJjWsghWQZUbbrrNSijNkrWyu+zE9NSlhGF7soBJKLUsEy4MkNsTzduB9bqljk1olZIRkufgFvdNgqFV+/p+iKcRawANgtLnZRvAN/l8wgfFG+zaTmm5A9Igc+ayl08o+T0sfW456WgJxCsX1A0GYIaFqKQgLKcIZmrDpJWmqOhaVRxZ52zmIeqGOoy2RqpHElSFpgLSLORsCh0Lj3K/jcJaQEKfK0Wwsma4FdhVmynCrGqbETyuqEYgc0kgNJTCmbTTWUrq82mvKbPXTK7QVI1qstYpWMUNlgLEcKLiSNDsqg7KPP3h4XWwpsV6iyy1x5JGM4ow1Lse/wDEPRP/AOj6h3at6GhPDQtu5L2YtL0efnsbVGhC4ex1X8QleiQEiAjuS9k1H0eet7JVd3NHqnHsrVmz2+hW9PRIJ9yQmo+jDs7N1R99h8iFKzgdQalkanVbMvVTHvGWNzZJzY4RTkkCqg7qEYxjiJAJi1hzmy1bMBDczhJ2GkeKp45kAtFrD9rq8fTt7kbZv8hCL4wVmEx3CXjvkgOBBy6wCJB+fojGCY6qwPYGkHm42jyUXEAWn88NvfS7J/8AIeak7I4oMqOpESH95p6jUQt8mPjG0cMc7nL5Fs0Kn4W/5fwmmhUmMh8nArRupjkEiG0ml5tbx9OZKyx8pui8kowVlfDYf2TQxse1eJ5x/A+ZC7VqNaMswGtdc2EiZcY1mCfDxCdRlozO/wBR0f7Wn3WT+o6lCeIYkPeKR0u6oRYBguATsXG8eAXclWjz7cnbIqlYvPtSDypg6gGzqpHPUD9ggfEak2FwPPxP7eCJY2sTqMo0A5NAgT5CPXmgWLq2SZpHWznBzlqOME2iwJ3n9EVfXzagj/aU/gGGimXHVx+A0RE01xTyU2kdyx80m2CjWHOPIpNrjXN62RMtSDQp7v4F2V7BjsWI1BVStTpncCeRBCNupeChqYUHYegVLL+Bdn8mdgN0I9Qo6jAdEedgm/hHoFDUwLfwN56K1mT+iXh/IBNFcV176U+4Elr8v9TPgvZraastIQ0Vag2GvI+qa7HVBs30P7rlfRZfR2LqsYZBTgQgD+K1Rs3Tl/K4/jFQDRvof3UPosg/1UDTMcrdJyxw43VEWb6fHVOHaOqPus9D+6F0eRCfUwNu0qQFYU9qq3Jno7905naqvyp+h/dafppmfeibrMmSsSe2NbZtP0d+6hf2tr86f+P7lNdPMl5Ym4cVzOsK3tXXJuaZH5f2KpY3tTXdYODfyiPjqqXTyF3YnoVfEtaJc4NHUgfNMwtRtUtexzXNBI7pDr+IXj2JruqO75c7xJK9L7Bf/UGg7z/mFpHp0tsyn1DS0aPEn6GiC4x0czJ8r319UTxVTYTPS58UJxXPSJ69duhW7ORAPio+zJ3G/wCWCD8EBxGLLXsqtEEEOHgbkH4o3i3mL2sDG8A/rf0UvZngPtO/Ub9mCQ0H78Ex5CY6witF3Rq8FVzMDzu0EDxEhU6VT2rzUd/pM92dHEav8BePXku455qEU2WAs9w+6yNGgbkT5J2Na0BrBZrblu0gS0HoAM3+KUYqKpEzm5O2U8dioDnkTN+oi0Ac9Gx1chzGhjS5w77yHPNpk94N8heOZalUqZ6h/DTcHHlnk+zYece8fEqhja0z0n1Jkz1mSmVFFbHYiCdxpHLkB9bIbTYarwwbn0G5XMTXnU/W6scD4hRo5jUJzGwgEwPr5KZtpaNYJXs1VNoa0NAsBCRcho7RYb8bv8SuHj+H/Gf8T+y4e3L0d3cj7LxcnsKGHjlD8Z/xP7JHjdD8Z/xKO3L0Hcj7CRTHFDv/AJqj+P8A8XKN3GqP4z/i5Hbl6J7kfYRf4oZxPFZWEDV1v9u8KGtxdp0lDeJ4wPfOgFgDy9VvgxNO2jHLkTVIpvrXSULmJLrOW2enl7eSp1iPionuURK6nInjQiwSocUwQpHPULys2yqIHMtCiqMVh6jKllFfKmHVTlQPSAhcITC5PcVC8qQG1HQqhCne5V6pSYjjYmVuv6e4yadSnYFrpHg7+QsCSjXY/Gtp4gST3+5aI1mSfL4oIl4PS68xb6+ih+IadPU6cwfLdX6xkjfn+gR3hPZgVWB9RxAdoABMQLn0+KGjOLMZhOHe0cCfcAg/9x5eHPxRPiGJ9myBc2AAtLtGtA2G56BHuN8LGHp55lrbmBBA2HhosxQZnqe0qQC2YEiGi3eMjWNfBKiixhqfsmSSC9zsx5ufAmeQH6IJxLGeyBgEuJMDUucT8L3PQAK3jK4cS+40DfyAEwRsD7x5jKN0Epuzk1zMTkp8x+J9+pt1I5IKSHVPs2imSNDmN7uN3OJ8f/Uc0FxWInboOilxFSCY101mOs/WyG1FJaVEFerAQpzpKt4+ptzUFCjzVJA2Na1dCmLLwFL7EIoCsE8KYU10U0DGsKlACTWJ5agBosnxa/0DolUGhUlNsj1H7Jjsrx0CSsBk3XEUKzYOKsYXhznwfdb+I/oN0b4Zwem29UhzvwzDRF/PwU/FXF5lkBjWgTpm10HnC1YJb2CMVhaTaL2gd8XabSSLkTsDyHRZynXDwC0yPqx5FazD8FqVQHEhrNiTEjnzWZ7acCqYF4rsE03x7Rs7kWeBqB15qXZUq+iB5UZKhw+MbUbmafEbg8iuuckSdLlA9665yhc5Ajj3KFxTnFRlJoLI3qu8q0KRcQ1oJJ2AkrSYX+nuLcw1KjBRYPx+8f8AaEqE2Y8NnRGuBdnK1dzXNim0OHfdOvRou7yXpnYDgGFw5+0aH1HaPqAQOQa0851Wv47w5uUvYAHATpJIGwA3QRd+Cnh+zbDTaWVC4kC5AFt4bsfFBa3F6uFc8GxBDQ2cxcTcCdyfgqXD+0zqFYtaC+TDhPdb1J562CO8X4WK5ZVBERmAAnvEd3T3rkCdbBDYlH7CPA+I/wBwHe2AFQFzS0AluWNbjcTKGdpODMh3su6NX6kOLb5QJsLfGFmKGPOGrjJctd3rkNFoygfeMR0C0OG46MQQxhGbKC65IY3QuJIueXMmVL0XFX5MJVJqFzCYYCPaEReTJpzNidXHaANlUxNVjGkC+zBoGjUQD9eq9A7RcKpCmcrWteZEmABI7zyN3T8uiwFXs3iBJcC6xiL6EDTeUrRSiwK1usj+FUqtRzHYGo099pFyDaBog1X0QMC4h/fM7WVugRCoYymQ4nYlPw71ZJepDvKZzVXouurLUDOOZulCsNbZQN3CAFlTy2y41X8Hw+pUYXMaXATMawIkgbgSPVAylVuxp8im0T8L+ifSsXNcCDqAee9lHSN0CE+tlJEbn5pJ9SnJnmB8gkmB6pw+o0RMSdGiCfMlXxiKRdBIz6XEtbsY2nr0Q92FDe9Vc1uWQ0MaMpkR72pRPAYpppgBrZIBJi5v3hJ0/hbIbCQLKgE5XBohpDB70yY22uosaxmKp1Kbi3I9uWoMsv0vE6R+iqs4lTBMkB5AkhpIOoLcw120/RDuI48OswSSILogBvIA80mSotnimOpvwmIqUzqx5b0cBofMEHzRijjWuEjTrt0Rz+oXBWGjTxLYzNOSqBIMEksefWLcwsxgGMGgPxKwlPiawwub0y6aqs4Lh1asYpU3v/K0lPwZiIaB4x8hK9c/pzVBwjriA9wJALbwDuSohmUnVGmbpnjhys8uZ2Yr/eAZeO8YPottw/8ApdSNIPfWe9xE9zKGeEwSUu0VTLiXOa0ayC6RG1h+q2HZ3GB+FZJFhl5C31otrOFNsxmAw9PCPbkaGuBEQ3M43iXOItuvSK+WrT1Ba4aiD5yvN+17ajKwa1sNcQ6ToASQIbNzY2nyRnsZjy/7Ko5x91zARI93NUbblbUWSsaXsznFsZ7Oq5oBc4Ge7FpEiXnSw2W04JxZ+JpnPlY9pDS1skwWZgTNztb4Kj2s4Y0j2muWz4iRDSGuzbQM3NZjs/2g9jXD3Boa7MzX3QT7xJGvkFJS/AU7UcHNOtnblbTdJFsuU5rjqDc2TezPHcjzRJdBtJIkOAEkfhFup6IhxXiLajH5ACXAkfe0BvOnPdeYVajpv3Y8zAuRbSNSApUrL4tG67WcLLyTQDR3C50TEC5k6QAQY3OqyvDsf/bklrnCB3jMF/SdhoPDxWn4R2hpvp+wqENdlzPkCDNwBNjYA/HkEB45wgV3udTIEkmIAFh3QANBb4qeSvZfbflFlvbEVXlzwQCYA1+uQRmj2loG2aL7gjUSfrosgOztZujZE6j8s6a9FXqcNq5o9m++XYz0HwRSY7Z6U+pTqtN2ukdLZhr53WS45wGiZyAMI0jwAuECY2o0A5XjS4DtyQCoG8UqsOpIFodOg26Ir0Ckvse/DUaVAh7Guc6QQYknodlnMHwOrVJ9kJA2Jjy6lW8VUdWrwJMkADxj68ltA1mGw9oDotzc6NY9E7oWn/R53UpupuyvBa4WIKsUXBaTgfADink1JcySXG4k8p21VbtZwihSqhmHJaQO8JJAMSNU3JLyEMbk/iUGOCr1jBlQOY9uonwRTh/A61duaDTZ+Jw12sFUXy8ClFx00d4Vw11d8XFMEZ3DX8rebivQcK+nTysZ3KcBsRJMi4ceUXQ/g7xRDaQaHU4gtMS9x1dOuafqyJU+HtLmvzsiCS2Zh0+4HaEq1FgqQMx+Bo1y+x+z+8ABAFgOoKzXE+CCmQ6m6WmbO1HSRYrc5gQW1XTmEwPGbmOmnWUA47SJc0CA2+UXkcy6d06DTM5Tw5gSEkWbRZHPzSUhSNRX4lDy14ADtsok7gSr/B8QXfZACxMOuQPHYDW6G1WMeWipAc0XLcxJHK6mw1RvfaxxmJFi0m1vHQLXYao0VENgSQ03guIyH8s+JVbF0mE5XAA9245kRmHT9kMpZ3jI6c0kuc7bSA0D8qI0PZNb9oRAI1JmxAGWNP8AlImqAVb7Rj6TmQKgNO33r2InQCF5W6lUpVH0nw1zHFpzTqOhXtPG8tMitSbJJJEOztvoNBl8JXjvajEZ8S6oIzO97o4WPyWWRGuOdOyxhXgkZnOcPIN/leg/087RAVHUJBD7gXJLouGkWmALTsvK8PBjMS48rlaDs3xH2Nem9gEh0QRMSMpJ5WOsrlUeMrO2T542j0Xt5Recj2nLJgfecYDSIGg97UJvYau1tctic8RcmXgl2Yyfw7hG+0NJtWiGgZnSCJOUSDIgxJ201gLzmnxD2dUOzQWkmBAaPFo8PvFdSPKa2ej9taDXNa5rS57ZHdMNiLhx3jvGAsRwzjYo1w/3WzfoDYzvJ6nlZaJ/GP7igIg+0bl7sgDWe9abbADdeYvpuL3NcXEg5QNIOjgBzub9FPKynCtnqvF8e/EUnspiJaYIkaiQBvuOS8w/t3OOWXEa3tG0xzsV6Z2dxAGHpvfLqjgbWAAENBcRr7o6rDdq62V7myA0wYaIsCYB587nyUryW/wbTs88Ow1N5OgEga2cYki2jRed1k+PtYyo8CkGgydTfPcutoSApeyOLPsi0GbwJJOXwG3lCAdo8wrVQ55cZn4AgfokvJUlqwPisdneTYDYDoIhXsBxSowy15uRaZB29P2QAO7x8Vfo9Qssi2d2CnGjbYXti5sB7A4WEi1ge8eSK0e19AmXtc032b0A38/Jed04jU/Wq7UJO95Wak/BrLDB/R6XU7Y4eRZxaNdAALQdb6EqlicfhsW0gCDEgGGu1kkdNF5815kePKd0qpyu1IP76K1NmUsEK0aDs1gx7Wo4wcri1s6ePQpcexQqVAG3ay2up3HwTaNT2eGc4uh7pg9SSY9FN2FwJrVgSAWth7ibzyEa/wDC2Xs4ZaVG64VhW4XCZjbuB7zEOJIFo8TC84xjy97nOEyZvr9fst3/AFB4gAxtERcy4TJgaGNrhYSm362/xK580t0ej0eKo37LvAOFNqVJdIpsILhfvcmaWn5AreBrS0D7pMNa4AEAAR7pG+llBwTCClhgPde77RxtpGkTIiWi/VR4rindc+m+SIsYkHQQDruuzBHjHZx9RLnLXgoYkMD4zAOkAlzSQBzM/ou0DTc4ta4anQOA6mSVRfjH1agce++33ReOcC6MYF4zZg32boLXSA2Ra+4J8YstkzFx0crUnMZcXkgEk3tIaeWltUOp8PFRpqOOV15ge7GgN9URpcQdnec1M0gW2e0mCCPcjmQFU7SY7JVqUqfdpA5nWHecRJM8unRVoimB3CkLFxno5g+YlJV28NY4Bz/eNz53hdU/8KNXRfTbigKga5zg50bAxpHlooeJYM5g9rgCCZbIB5e6DIWbqYl8030zL2m7uV4vyW0qUm1aYqOgud74pw3KbkEkjfkiwohomXhuTLNiYte05vFQYVrBUdGaqQDENJl0/KBqU0V7NJLtA1rQe6Dczrc9SrtPGQ3OXZWgAwIAvyj59d0NgZjthxx4Dabw8HUNLYa03ykCPBeaYt8uO9/5Wl7V8TJe8y7kJM+ayjHdVi3ZSLNInd0Dor2HqhokTrqTCGtPIKVreZ/VZNWdMHXg9e4NxU1qLBLqkgiYNMTYGb5na6zCw3F6D21HMIgB0hsQADdvW4AujHYLGTSe1zj3XSBqTIJho8fJP7WQHCo1sCAwFxBuNo0AAjmnA58qDnYrEh1Itcfc7o0LnN1sN7k6rOdqHOZV/AHyQGkSQDcuO+qr9kOJObWcCScwO48Zg6+id2zY5xbUPVsDyjxsE7pkVcbLPZXiTjmpB1tQJJi8WG2qpdq6LszXTIIjleZmfrRUuz2IyVr3lpEC4vGvorHa/GFxZvYpfyL/AIBTsQ4AP3uOg006oR2nxf2tQB084AAF9BGytdlR3HFxiTpztyQTtFUDajybEmw01HihfuB/tQGbc6K3Tf5Ic2sFPTxQ/F6qZxbOjFkigt7a31K4COcFVqdYf8FddV6rHidfNMebnWOiljM8AXUIJJMCYvYIh2fo53lx+7snx+zKeRJUc4pWOZtPQAA7Xlejf09wYpYc1XWLrzp3Rz6aleceyNatbVzso5AaaeAXofaDEDD4QMDspdDANo+9A2sFrKVKjjhDnIznG8e6tXe86SYgzABgAcx+6bwym1zxmiB3jqDDbx5mB5ocwm2/wKLcOHdcTMkgX1tc38x6LlguU6PVyNQx6/o0nEOOe1aWlnvCSQcpzWvpBENA8AgFd8BWHGyqvbJXpXZ5VUS4HFOYCWkAneBPqp38RimQZLyZF7XESqxaAITGttO+ydsTCXFuJUwzLQbAIaXkm5IAsJ0EifFUeJ1fbGmd3tbn3gMsZ8QBb/uVLECTBt12tdEeGYZpa51R3swLaS53MMA62k2snZLIXtJMpK9/8hQFhRzAbue7MepymEkwKwpNoMqBriczWug6uiYPQbpvZ3jrg0NNw0GRpJndVCMjmuqvaSTJAvA0InzQwkUa7hJy3v01ClsA3gMU7O0hoc0TIdMC/wDCIVazXAknPrAMho5W1J11KB4Ws/RjS6dhN72Ca/GknKCJuOVjafglehme4wCXEuuSTy9I2QitQAuBfkjvEKUB19CPkbIVXOgCzF4KIqfQUjSfBSvo5hydz5+KqCQeSKKUzU9juIGnVLQXQ4abWkkm/JE+17iWtJBsbcgI+vRZHhdUtqNIN51Ol7FbXjLmmid7TNvgpqmVLaM7wNwbWpuJgT6+Hqj3ayqHU7bEaT0Ek7rJ0Hy9u1xJOyMcX4vSDCwS4nlom1syi/iyhwmuG1AXOytAKd2h4sx5AZePP4oE+oXKJwV8d2RydUXsLxapTnKdfgqNeu57i5xklIJoGqqkTbHsbZNNJW8EyVc/twgAS1hCeKjpiURe1UGjvpDtodTxD2yGuInW+qP9l+IsYXB8AmwnR3TxQZlLvqWkzvKZJNFKTTs1PZKkDiWnUd4jxgxoiHbDH56wYLhgggHc9EE4BxAUKzXumOmolWOP8TZXrZ2iLRItmOslY5InX0r+QylvBHpb02RvCuhjRGxJ8yf0hAKTtCUbpOvHIAfALPp18mdXUy+KRbc6FGaijqP2T6FOdV2HCcffZcqRodh8SrJcAq3tJF97225KhEFGkSYAzE2H7eseUqfFVr5eQj0spMK/Lfdo+Jkfq70VaoZun9EkMJKTPFoSSCylWxdL2Qa0H2mpPjqEPrOLxLtR9BBsFji0Qrf90TB20UslM0/BeINDcjpbU0aWmMrfvW10nRUOK1qbXy1wIkxFrINVxEvzTHKFSxVckpDboNOq5hOu/RBCblcZWMRNlNh8K587ACb6+inwJuyIPUlfBFwmYdoB06qdlNogt8CTb/hVqz72JPVMGU6bsp6rVO4zTbTGZwJjQX2WXxgtm30Kpgo42Lm0qLdfESTFgoSU0FdCszJGJm6cCmIGPGijUgUaBF/AFX6jrIdg1ZxNSB8EMaEwyqRHf81Yomyr1ff80kBcpf6n1yTme8ow6Hjw/RcJ7yRRblNlR5lxzkB42XsLi7hp3t6la32b2OzPYQ0kxIsViOGXrUp//RnT7wXo3aCg4PJaXZbd3ynNGm+qmMFHaNllclT+gaLmylqYgNCjwtNzzDYmCdY0U9TCODWwJe4kX2vHpcXVr2FlCriszeQJi3iptdCY5I7/ANPGo1jqZBcDldaJIEyOf8IPjqLqZIcACOW/L4kKqZNpkrMK51LOzv3IcBctDbAkciZPmqVSpC6yuaZGVxbAiQYPIlRYVskucI5D9UxCa1x6JKcuSSA81a6DKtf3CqEpSlRlZZNUpoeSnUqDi3Nsmt16JDLNBlp3Hr48gpqWJgzuq1at93bmowEqHZYqVifBRSo2lPBRQWNcJsqRaQYKvKLEskTyTTJZXC6E0FdVCHpjV2VwJAS0xJUZ3TmFcQBawRTsW9R4Q3Ta5ul9jJmFRVPeXQU2oboAnebhcc64THHdJxSGTykSm7LmZAEuAP2jPzN+YXpvBuIggU6pkT3SYJAg91p/ey8wwf8AqM5Z2/8AsFt+K0gx/dBAOg5RbXxQXAuYk+yfmaDEw4RcTpCL8KwJqGJJkAtFgRqQDsUHqVicOHPAl2ZgnUwRfw1HkjHZziMv74DTqI6XsNLQrW2U9I0mDq08p9+ZALgdTECBusl2hoNdiHhr7M7zibd5ogMA/NPotE9/sjBAym8mbCJnqsDicST7V53Men8ly0kzNFdveceQ1/QLmKxkGxXQclMdbnzQLE4oF6ybLboPtxEhJDWGwXEuQtmPCexcSTMgmT3PX9FAdEkkiiMpwNkkkCOpzUkkFMQXDofA/JdSSEUCuLqSsg6uhJJIZJS38Cm7JJIET4XdRv1XUkih7dVxy4kgDuye7ZJJAEiYkkhASUT3m+I+a2PFz9ofJJJJlw+zUuotPs5a0xRbqB+GVX4OO/V6MdHTTRJJXDyVLwEK7z7AiTqf/UrD4j3G+J+aSSqRIuJ6rMn3vrmkksgkEWOMaldSSUg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 descr="downloa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37473" y="4005064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669900"/>
                </a:solidFill>
              </a:rPr>
              <a:t> L ----- Lucy likes light literature.</a:t>
            </a:r>
            <a:endParaRPr lang="en-US" sz="6000" b="1" dirty="0">
              <a:solidFill>
                <a:srgbClr val="669900"/>
              </a:solidFill>
            </a:endParaRPr>
          </a:p>
        </p:txBody>
      </p:sp>
      <p:pic>
        <p:nvPicPr>
          <p:cNvPr id="15362" name="Picture 2" descr="https://encrypted-tbn2.gstatic.com/images?q=tbn:ANd9GcTWCB-mqcXsCGp--n2_sDnCZ_yoLmBzOCFGZ3K2bTQRPZpatn2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861048"/>
            <a:ext cx="2476500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FF3399"/>
                </a:solidFill>
              </a:rPr>
              <a:t> M  ----- Monkeys make monopoly monotonous.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4338" name="Picture 2" descr="https://encrypted-tbn2.gstatic.com/images?q=tbn:ANd9GcSfXFey1EChKGp9tmpc0X4vnCRiy5PNNmN9h8mr2voppIFYaWYIx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3364" y="4005064"/>
            <a:ext cx="2705100" cy="1685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CC0000"/>
                </a:solidFill>
              </a:rPr>
              <a:t> N  ----- The Next nest will not necessarily be next to nothing.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3314" name="Picture 2" descr="https://encrypted-tbn2.gstatic.com/images?q=tbn:ANd9GcQlcbLALBgpK2yuFk2L4CymSNnWCHkDfO8u2wC8dBZFWWcA8ty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1924" y="4005064"/>
            <a:ext cx="2476500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CC00FF"/>
                </a:solidFill>
              </a:rPr>
              <a:t> O ----- Octopi occupy a porcupine’s mind.</a:t>
            </a:r>
            <a:br>
              <a:rPr lang="en-US" sz="6000" b="1" dirty="0" smtClean="0">
                <a:solidFill>
                  <a:srgbClr val="CC00FF"/>
                </a:solidFill>
              </a:rPr>
            </a:br>
            <a:endParaRPr lang="en-US" sz="6000" b="1" dirty="0">
              <a:solidFill>
                <a:srgbClr val="CC00FF"/>
              </a:solidFill>
            </a:endParaRPr>
          </a:p>
        </p:txBody>
      </p:sp>
      <p:pic>
        <p:nvPicPr>
          <p:cNvPr id="12290" name="Picture 2" descr="https://encrypted-tbn1.gstatic.com/images?q=tbn:ANd9GcSsliC5OZXYYMoo83jHe-LHJ3yhj8qFq-ri5VQnboEkxfTRbn-q2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1557" y="4000847"/>
            <a:ext cx="2428875" cy="1876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CCCC00"/>
                </a:solidFill>
              </a:rPr>
              <a:t> P ----- Peter Prangle, the prickly pear picker, picked three perfectly prickly pears.</a:t>
            </a:r>
            <a:r>
              <a:rPr lang="en-US" dirty="0" smtClean="0">
                <a:solidFill>
                  <a:srgbClr val="CCCC00"/>
                </a:solidFill>
              </a:rPr>
              <a:t/>
            </a:r>
            <a:br>
              <a:rPr lang="en-US" dirty="0" smtClean="0">
                <a:solidFill>
                  <a:srgbClr val="CCCC00"/>
                </a:solidFill>
              </a:rPr>
            </a:br>
            <a:endParaRPr lang="en-US" dirty="0">
              <a:solidFill>
                <a:srgbClr val="CCCC00"/>
              </a:solidFill>
            </a:endParaRPr>
          </a:p>
        </p:txBody>
      </p:sp>
      <p:pic>
        <p:nvPicPr>
          <p:cNvPr id="11266" name="Picture 2" descr="https://encrypted-tbn3.gstatic.com/images?q=tbn:ANd9GcQ7oqYnlaqRYKK0EusD0RsPeBoWVE51QepzRs2A6Zp2hBfef4U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5397" y="4264496"/>
            <a:ext cx="2505075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/>
              <a:t> </a:t>
            </a:r>
            <a:r>
              <a:rPr lang="en-US" sz="6000" b="1" dirty="0" smtClean="0">
                <a:solidFill>
                  <a:srgbClr val="33CC33"/>
                </a:solidFill>
              </a:rPr>
              <a:t>Q </a:t>
            </a:r>
            <a:r>
              <a:rPr lang="en-US" sz="6000" b="1" dirty="0" smtClean="0">
                <a:solidFill>
                  <a:srgbClr val="33CC33"/>
                </a:solidFill>
              </a:rPr>
              <a:t>----- Queen Catherine wakes the cat, and the cat </a:t>
            </a:r>
            <a:r>
              <a:rPr lang="en-US" sz="6000" b="1" dirty="0" smtClean="0">
                <a:solidFill>
                  <a:srgbClr val="33CC33"/>
                </a:solidFill>
              </a:rPr>
              <a:t>quietly </a:t>
            </a:r>
            <a:r>
              <a:rPr lang="en-US" sz="6000" b="1" dirty="0" smtClean="0">
                <a:solidFill>
                  <a:srgbClr val="33CC33"/>
                </a:solidFill>
              </a:rPr>
              <a:t>cries.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endParaRPr lang="en-US" sz="6000" b="1" dirty="0"/>
          </a:p>
        </p:txBody>
      </p:sp>
      <p:pic>
        <p:nvPicPr>
          <p:cNvPr id="5" name="Picture 4" descr="4-1-07mwSelfPortQueenCatOil12x16unf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8388" y="3356992"/>
            <a:ext cx="3086100" cy="29711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3399FF"/>
                </a:solidFill>
              </a:rPr>
              <a:t> R ----- Rubber </a:t>
            </a:r>
            <a:r>
              <a:rPr lang="en-US" sz="6000" b="1" dirty="0" smtClean="0">
                <a:solidFill>
                  <a:srgbClr val="3399FF"/>
                </a:solidFill>
              </a:rPr>
              <a:t>Baby Buggy Bumpers!</a:t>
            </a:r>
            <a:br>
              <a:rPr lang="en-US" sz="6000" b="1" dirty="0" smtClean="0">
                <a:solidFill>
                  <a:srgbClr val="3399FF"/>
                </a:solidFill>
              </a:rPr>
            </a:br>
            <a:endParaRPr lang="en-US" sz="6000" b="1" dirty="0">
              <a:solidFill>
                <a:srgbClr val="3399FF"/>
              </a:solidFill>
            </a:endParaRPr>
          </a:p>
        </p:txBody>
      </p:sp>
      <p:pic>
        <p:nvPicPr>
          <p:cNvPr id="4" name="Picture 3" descr="last-action-hero-jack-slater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3429000"/>
            <a:ext cx="4608512" cy="28784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74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dirty="0" smtClean="0">
                <a:solidFill>
                  <a:srgbClr val="9966FF"/>
                </a:solidFill>
              </a:rPr>
              <a:t> </a:t>
            </a:r>
            <a:r>
              <a:rPr lang="en-US" sz="6000" b="1" dirty="0" smtClean="0">
                <a:solidFill>
                  <a:srgbClr val="9966FF"/>
                </a:solidFill>
              </a:rPr>
              <a:t>A ----- Around the rugged rocks the ragged rascal ran.</a:t>
            </a:r>
            <a:endParaRPr lang="en-US" sz="6000" b="1" dirty="0">
              <a:solidFill>
                <a:srgbClr val="9966FF"/>
              </a:solidFill>
            </a:endParaRPr>
          </a:p>
        </p:txBody>
      </p:sp>
      <p:pic>
        <p:nvPicPr>
          <p:cNvPr id="9218" name="Picture 2" descr="http://www.env-econ.net/images/2007/10/17/run3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4480" y="3861048"/>
            <a:ext cx="3048000" cy="20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666699"/>
                </a:solidFill>
              </a:rPr>
              <a:t> S ----- Some </a:t>
            </a:r>
            <a:r>
              <a:rPr lang="en-US" sz="6000" b="1" dirty="0" smtClean="0">
                <a:solidFill>
                  <a:srgbClr val="666699"/>
                </a:solidFill>
              </a:rPr>
              <a:t>shun sunshine. Do you shun sunshine?</a:t>
            </a:r>
            <a:br>
              <a:rPr lang="en-US" sz="6000" b="1" dirty="0" smtClean="0">
                <a:solidFill>
                  <a:srgbClr val="666699"/>
                </a:solidFill>
              </a:rPr>
            </a:br>
            <a:endParaRPr lang="en-US" sz="6000" b="1" dirty="0">
              <a:solidFill>
                <a:srgbClr val="666699"/>
              </a:solidFill>
            </a:endParaRPr>
          </a:p>
        </p:txBody>
      </p:sp>
      <p:pic>
        <p:nvPicPr>
          <p:cNvPr id="8194" name="Picture 2" descr="https://encrypted-tbn3.gstatic.com/images?q=tbn:ANd9GcRqNMVHx-Z9bkIHiamvmCLse-f_x4JZSqigfbQJ8A8kDM74Hsi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1356" y="3903314"/>
            <a:ext cx="2705100" cy="1685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CC3399"/>
                </a:solidFill>
              </a:rPr>
              <a:t> T ----- Three </a:t>
            </a:r>
            <a:r>
              <a:rPr lang="en-US" sz="6000" b="1" dirty="0" smtClean="0">
                <a:solidFill>
                  <a:srgbClr val="CC3399"/>
                </a:solidFill>
              </a:rPr>
              <a:t>thick thistle sticks.</a:t>
            </a:r>
            <a:br>
              <a:rPr lang="en-US" sz="6000" b="1" dirty="0" smtClean="0">
                <a:solidFill>
                  <a:srgbClr val="CC3399"/>
                </a:solidFill>
              </a:rPr>
            </a:br>
            <a:endParaRPr lang="en-US" sz="6000" b="1" dirty="0">
              <a:solidFill>
                <a:srgbClr val="CC3399"/>
              </a:solidFill>
            </a:endParaRPr>
          </a:p>
        </p:txBody>
      </p:sp>
      <p:pic>
        <p:nvPicPr>
          <p:cNvPr id="7170" name="Picture 2" descr="https://encrypted-tbn3.gstatic.com/images?q=tbn:ANd9GcSYJcz_8Q52qEWdiKJeC9hb81aX6qMfuncRfJwQbfnL40sAqHshv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3932" y="3381349"/>
            <a:ext cx="2476500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336600"/>
                </a:solidFill>
              </a:rPr>
              <a:t> U ----- Unique </a:t>
            </a:r>
            <a:r>
              <a:rPr lang="en-US" sz="6000" b="1" dirty="0" smtClean="0">
                <a:solidFill>
                  <a:srgbClr val="336600"/>
                </a:solidFill>
              </a:rPr>
              <a:t>New York, Unique New York, Unique New York</a:t>
            </a:r>
            <a:r>
              <a:rPr lang="en-US" sz="6000" b="1" dirty="0" smtClean="0">
                <a:solidFill>
                  <a:srgbClr val="336600"/>
                </a:solidFill>
              </a:rPr>
              <a:t>.</a:t>
            </a:r>
            <a:r>
              <a:rPr lang="en-US" sz="6000" b="1" dirty="0" smtClean="0">
                <a:solidFill>
                  <a:srgbClr val="336600"/>
                </a:solidFill>
              </a:rPr>
              <a:t/>
            </a:r>
            <a:br>
              <a:rPr lang="en-US" sz="6000" b="1" dirty="0" smtClean="0">
                <a:solidFill>
                  <a:srgbClr val="336600"/>
                </a:solidFill>
              </a:rPr>
            </a:br>
            <a:endParaRPr lang="en-US" sz="6000" b="1" dirty="0">
              <a:solidFill>
                <a:srgbClr val="336600"/>
              </a:solidFill>
            </a:endParaRPr>
          </a:p>
        </p:txBody>
      </p:sp>
      <p:pic>
        <p:nvPicPr>
          <p:cNvPr id="4" name="Picture 3" descr="images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57081" y="4062189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/>
              <a:t> </a:t>
            </a:r>
            <a:r>
              <a:rPr lang="en-US" sz="6000" b="1" dirty="0" smtClean="0">
                <a:solidFill>
                  <a:srgbClr val="33CCFF"/>
                </a:solidFill>
              </a:rPr>
              <a:t>V ----- Venti</a:t>
            </a:r>
            <a:r>
              <a:rPr lang="en-US" sz="6000" b="1" dirty="0" smtClean="0">
                <a:solidFill>
                  <a:srgbClr val="33CCFF"/>
                </a:solidFill>
              </a:rPr>
              <a:t>, Grande, Tall - Very Grand Words for  Large, Medium, Small</a:t>
            </a:r>
          </a:p>
          <a:p>
            <a:pPr>
              <a:buNone/>
            </a:pPr>
            <a:endParaRPr lang="en-US" sz="6000" b="1" dirty="0" smtClean="0"/>
          </a:p>
          <a:p>
            <a:pPr>
              <a:buNone/>
            </a:pPr>
            <a:r>
              <a:rPr lang="en-US" sz="6000" b="1" dirty="0" smtClean="0"/>
              <a:t/>
            </a:r>
            <a:br>
              <a:rPr lang="en-US" sz="6000" b="1" dirty="0" smtClean="0"/>
            </a:br>
            <a:endParaRPr lang="en-US" sz="6000" b="1" dirty="0"/>
          </a:p>
        </p:txBody>
      </p:sp>
      <p:sp>
        <p:nvSpPr>
          <p:cNvPr id="5122" name="AutoShape 2" descr="data:image/jpeg;base64,/9j/4AAQSkZJRgABAQAAAQABAAD/2wCEAAkGBxQSEhQSEBEVFRUUFRQUDxUVFRQVFBAQFBQYFhQVFRUZHCkgGBsmGxYUITEhJSktLi4uFx8zODMsNygtLi0BCgoKDg0OGhAQGiwkHyUvMSwtLCwsLCwsLCwsLCwsLC8sLCwsLCwsLCw0LCwsLCwsLCwsLCwsLCwsLCwsLCwsLP/AABEIAKkBKQMBIgACEQEDEQH/xAAbAAADAQEBAQEAAAAAAAAAAAAABQYEAwcCAf/EAEYQAAIBAgQCBwQHBgMGBwAAAAECAwARBAUSITFBBhMiUWFxgSMykbEUQlJyksHRM0NigqHwU7LhBxUWk6KzJERFVHOj4v/EABgBAQEBAQEAAAAAAAAAAAAAAAABAgME/8QAJBEBAQEBAAICAAYDAAAAAAAAAAERAhIhAzETUWGB4fAiMkH/2gAMAwEAAhEDEQA/APcaKKKAooooCiiigKKKKAooooCiiigKKKKAooooCiiigKKKKAooooCiiig+XNgTSt81/vnTak+YQgMbDjvUo+Gzn+7VyfPD/Y/0rmyVwdKg6Pn7f2D+lZ36QSfat6VxljrHKlBqfpBL/if9NcWz+X/GP4aXypWd0qKaHPZv/cH8IoGbTH/zLfD/AFpMRXSOgex5hKf37/361tgxch4ysfW1JMPTXDVQ9yxnY3Lmw433vTWl2TDZj4imNWIKKKKoKKKKAooooCiiigKKKKAooooCiiigKKKKAooooCiiigKKKKAooooCsGZrwPpW+smZDs+tApauMldmrk9ZGSWscorbLWSUUGGUVmcVrkFZnFFZyK6Rivk10jFBsgprhqWYemuHFBQ5QOx6/kK3VlywWjHr861VpBRRRQFFFFAUUUUBRRRQFFFFAUUUUBRRRQFcsSxCkqLkcq60UCNszfuP9K4vm0nd8q6zpYkeNZpBWRylzqX+7Vjlzyb7TD4V1nWl8y0H6+ey/wCK/wAR+lcjnkv+NL+IfpWWUVnIqKax5rIf30v4v9K3YfGSH97J6saRQCm2CFUUeVMzNu7WAvxJvTDHr2D4ViyQe8fAUxxIup8qsSkjVxeuzVH9PM4MaiCMkM4vKw+rGbgLfkWsfRTUtxnvqczXznnS6KElIx1rjY2NkU+Lcz5D1qTxPTHFOToCKO5ULH4m9YMDgGmbTGuoqNRTUFZ1HvBb7XtVNg8gbDypPBK/VEEyqQesCab6SoHa3sOFwax7rzzvvsmzLPsbh30SlCdKtvGLWYX4i3A3HpX3g+mYJtPFp/iQ3Hqp/Wm2dLLi4wkOuIa7TLKpS8fJvEXA2HfvUpnOQGI2j1OEXVPIQqovcBc7m3K5O4q+275T6W0GJWRQ8bBlPMd/ce4+FaYq8wyvMXgcOh++p4OvcR+fKvSsrxazRrIh2YeoPMHxBqyunHfka4emuHpbhxTPDiq2psEPZr5V3rnhxZV8h8q6VoFFYpcyRSQeXGuL53GO+poZ0Ukk6SRj6p+IrO/SxB+7P4hTRR0VMf8AF45Rf/YP0rpH0nv+5H/M/wDzTYKOs+OLBbpxHHyrLg8zMhA6u1/4r2Hwpg4uCO8GqET4yXv+dZZcfN9qtLisswrIxT5lN9s/G1YZc0l+2/42rTiBS6YUUHM5Obv/AMx/1rtBjGP1n/G/60vYVpwwqB9g5CfrN+In51U4NLIu5NwDub8alcENqr4xYAeArUQqx47Z9PlWGSmOZDteYpfJQY5hS+cUkz3poiErh1EhHFyexfwA3bz2pPhM1x+IDOmgKFYghBZnX6guSbm9Z8nP8XncU0orMRUkelmIjYpiIlJHvCxRx/Uj+lPstzePED2Z7Q95G2YePiPEU1rnuU1hFN8GKU4enGDFVtS5KOy3mKYOLg+RrHk47HrW6tRCBxUbh8AcU2PZ+Ej9TETwUw3AYeR0/wBatpxZj515/mGOESspxxuusxx4ZALMWJ9s9juWO/DnWK5/Jn/SbHZUcLPGMPN1kykMy6bBL7DUdXO4Fu5q0rjpZGvPipETSHIhjsoRidF2CkqCBqux4EeNYsgl1O7SNdmeMux4kSFkJP8APJGfQU0y/BQyEdfErM0SqAQSVlwwMUyDx2U2538KzHHj39OWc3iuYcXNrVRIyH2wMfG5JUhbgG1zY0hz3GzyoI5SmkNd3UMARYFSy77WZW27/A0/xsMEsUkzRXcDq0/aC76dESLqVd7kC1jS2WIaihN1VooSeTdRh5OvPlZwKrd1my7oodcbs6SRe8dJPaFrjzBNqY5A5ixc8DcGJlj7tzfb0P8A01PdHs0kS0QmSNT2tUi6lU23HEWvVRhklkmhkaJG0Fh18TjQ0ZRhYod+JHOkOc9Yq8NTTD0sw4pthV3HmK07qhBsPKv2iitBXmidq/eKVzJTnNBsvrSmWoFWJSlc6VvzPHRR/tJUTwZgD8KUjMoXNkmRj3Blv8KhsfGmmGCFYTxpjghRVTkS9ryU/lTyk+Qr7x8BTirEIpxufM1jmrfjRZ2868z6d5y7OYUJWIXDEbda4NmF+YU7W7/SpbjHfc5mnOYdIMMhs06k8wt3t+EGl4z7DObLMt+Fmuhv/MBSzLejRTq530Ou5dCAbi2qN4WvY3Ojja1zesud9HWmZ5o1CAgFY1A6x5W97WdWkdoncG1qm1md9fkpGNasKK82yTOHw76CS8d7Mo7Vu8x/oNjXpWBYMAym4IBBHMHgaSt89+R7gBw9KrqlsrXtL5j51U1qNF+aDgajul8jsi4aE9uYSHzjjXUy/wA2y/GrXMx2Qe41HZoWTECURarRBEdnSOJCzsX1OxvcgJwBqdMd/WPOMjjjaUCZggtqjZgDGSNyrhuKkXHwqhhaGMucCxAZlaW0M0qWA2VSLaQb358dqyT5kcW7yPskYtCnEINDszDvb2d7+Fq3wQSIrkThQWnRE0sQjmRtDcSAANJ2AFiKxHD45n0SYvAYMxydXIoa7PKzAmVVBJKRo1rG/ZvapXLlczIILh9Xs9+Hme63HwvVVm2DIZxMVkINybHiIHka9yT9SI3/AIvGvnJ810uYGhMkkbMsTIsYfQNjckjcDu41WrNv5KTIccJ41kAsTcOPsuNmH999UeEFR/RtVEs6pqCkpJpZGQxu2oOtiPAHarHBitO/N9KnKx7MevzrXWfLxaNfL860VpSfHDtmvOemMroJYzLDGrNdYY19pOCQdcp+qRx8bV6RmI7Z8hUj0nwialaQxpFIVTENpJllYH2SKwF1HE3/AIax1HP5ZvKJybCdhndtKupW/wBmGN0aWU+RVUA5s3hTQ4NpnVLtGxmkxchU2bDI62iW/J22NvOu+cHD6lw+Gde1EY1CnUqyLIJYtT/xNqU7/WFacqxS9dI3AYq00ZPESIojlhP8SleHdUjlxzJ6YM1wLxtFiJZ5JlhkUuCFASOxBcKvEjY37r0mkw5UGNmA0DEKzcRoxLAx4gHmu2ljyvVlm+LWKJnbfawXiXdtlQDmSdqjph1SIHsfo0DxS9zTTjsQX5hRue6lb6klTBiaOTSyjUjgMrWtcHge8Va5PhQJwWwzQvZm1RPfDPsRew2vvwrhmPR1HRJesDMscam5XRMVUKvbJFr7C96Z9GcGFVmCSRXOkwuxZI2U9opfke893dSROebKpMKadZeLsvmPnSfDLTzKx218607qGiiitDJmQ7PrUN00zZ4ItMPvsLlv8KO4Ut56mUDzq9xouh+Nef8ASTHLC8jskbkxIul3+qHJtoCnixG7WHZHOs9MfJf8UVl2SCVRiJJEK6xrEjbOt7Opa4IccRyN13oznIxiGeaHq1GkEorKzGTmXYOUVQLG48dr1uwOG1lHDIjuQxfq1IDMpuFTYbM0QHjbjXPPcPrbW7AhlNho0PGmq25vcjSsx9DWXHmTxKOjWeOriOVi8fJjcmPewJPHRcgb8LivR8CK8+y+eIiXDvEobeIupjR5FBIWykgMwI5d1XmR6urj131aF132Oq29xyqx1+OrPIh2W9KaUvyUdg+f5CmFbjoVZiLP5gV5rmc0ceHjSTDs0rFtDTLpXrZWBlbQSHsCRxA4CvTs1G6nwNeP9IsETiFjsF/aXYRyDsobu2tyWlIA48L7DvrHTj83qO2Dy4hk0Kj6Fv7Ylgq2jPZG9iA54W4is2a4NtZOlYg9whhYqWVpVjUuBYX0yXPl4U0iwzSPpVivaZnNgwVFMyMpB2YFn0W5iEnbasObYRoyQz7EEoQoVVjWJ0ICjgELiS3GxJ3IqJJ6K8iOHRyrRN1qAgFBLJrjZd2Ki+k2O+3PaqXojtFoDhxG7IrA3umzLfuIDWt4VEYpDHitRIszFhdmUBSSpBZNxpII27geBq/6PsTGCSTckgl1k7PAWdQLjbnv30i/Hfawyde2vnVLU9kg7Y9flVDW47M+PHYPp868/wCmyAAORFco6qXV5HJAvpjjHZvue2fdr0LFi6N5VLZ3hjJEypctxChtHWW+oWsbKeB8KnTPc3l5x0fgKqZLXDMoVRxbS1gPNmOgeHWHlTXAZc7C6yjSoijBaNZFlkhQI8yBuBuLBuYW++1fMmarNMq4eEIqABTsFMqsXisAPdOmQd9nJ5UwyLEqU6teAVJIb8fo8t2QHxXdT90HnWY4fHJuJyeFlOiQlmUukhbi7STrIjHlaRF6sHgD2amcTEUnu9mDPrBJKK6s3EtxXmD3EHuqrzHEiRmksdLjsgcThsPLx+9JLZR3LvWGLEQTIAUf6QhYmyairGQszBb2dQzE6TQsUPR4MA1+sA7IQPIsqW3N4nG7DhxPdVXgqQ5RgxGgXSoPF9AKqXPEgHhVBgxWno5mRWYUWRfuj5V1r5iGw8h8q+q0pbmg3B8KU4yHWrLcgkGzC10a2zL3EU5zUbD1pW1SjzlcjEEpV7gFrqSQdOFgKySS3HNmCqBy1GvuJWc4ew0vNiXxgH+Fh9+PdqFvjVrmGEWVGRxcMpU22Ok8QDy4D4UtTLdM7zarhokiRbe4qcd+d/KsY4/hZ9FPSLsyYaVv2ccvtO5S40o58j86mcVhgEeOUn2M8pnPEmPECyT+Onb+tWucYTrYZI9u2rKL8A1tj8bUu/3OCVaVtTdR1EttllHMnnVsXri2pbI8jcs6SWKKxSZDq0kEXV42GxN7b8gfGrrDxgAKOAAAHgNhWdsP7oDFQtrBTYEDgD4bVriFWRrnnG3D08ycdseR+VJMOKf5IO0fL9KrZ1RRRVHOcdlvI/KvPemeXSTBEjPvELuzhAQb3IHZ4X3NzwAG9x6KRUtmmDWVGjfgefNT3g8jx4d5rPUZ6mzERBgU1CE20BihHHUEYsR/M0Q+DfaFuWeYNY27APbUkre5LKNANzzYSaRfmF8a0jJmiKRAEAsoVhuCdQdnvyOnDg/ekA5Vyz/Dkynj21UjTcsFXVE4Fvs9csg8Q1ZcpPX0mxljxy9Yo9nKCAQUszMfdswIIJFwGsCCBevQ8ph0BVFrKABYADYW2A2A8KmsiykxNdy3Mxx6mKRXFiAeA3J25gKeIqtwQqxviYrspHsx5mttZctHs19fma1Vt0Yc1XYHxNQ3ScSxB3w6I3XBY5dQvY+6De++zAWtYWYnjV5mY7HqKRzqCCCLgggg8CDxBrNZ6mxD5fMyvGb3LFEb+PrUeRjbv7Ky+HWsO6s+eSF5WUrcKREo+0JITIx/nsIh3XbmapzlirIJFJ2606TuNcrKWa/gF0jw2pbmeViRixYi6aGsN7q4eNgeRUg22+tUxjxuYl8vneb2JhXUG1idSykBzr1KQCUJBNjw2tVrgYgAAOXlv47Viiwip7nZ3JNvrXJaxJ3tdibcr0xwwqxvnnFJkQ7Xkp+Yp7SbIRux8B86c1Y0+ZBsfI1PvVFU/MLE+ZpRN5xkuss0R0s9w/8APoRnB5MIw6gfxnvrPlmFKmV2TQWcoi/Ygh7EQHhYav5qopaxT1MZ8ZuoyfLm1sixkqkll5B8Lid5kufssSw8hXfAZQI2DsoeQkam7ICsAV6wX3uQd7c71QSCuBFTDwjrAKb4McPSlUFOctF2XzHzqtKqiiitDJmY7HkaTtTvHjsGkjVKOElZpK1PWWSoMclcHFaJK4PQcrV0jr4rolBtw9UORjdj4Cp/D1R5ENmPiKoaUUUVQVP4oWZh4n51QUjzBbO3nf41KFk9LZhTKel01QZrb0wwVYBW/B0FnghaNPuj5V2r4gFlXyHyr7rQz44dhv750ikqhxAurDwNT0lSjFNWCWmE1L5agzmtWG41lrVhjvQVOQDZvT86bUsyH3D5/lTOtApFjBZm86e0mzIds+hqULpaxTVulrFNUGKSuJrtJXEmg7w07ygXkXz/ACpHEafZHvIvhf5VRS0UUVRyxIureVIWqiYbVPOKlHCSssla3rLLUGSSs71okrM9B8V0SuRNfaNQMMPVNkY7B+9+QqWw7VV5KPZ+ZNWDfRRRVBSjNV7V+8Cm9fjC/GgksRSyc1ayYeFuIT0IHyrm2SQHjH/Vv1qYIPXTHLAXYKoufDl4mqdcmww/dId7bnVv3bmmEMCoLIqqO5QAP6UwfYFftFFUfhFT06EbEWqir4OlttjbiNjagkZ6XTGrmTL424xr8LfKuDZLAeMY+LfrUwQRetGFkuQBuTwA3Jq0XIsOP3KHzF/nWuCCNNkVV8FAG3pTBwyiApGAwsSSbd1baKKoKWZpGb6rbWtTOiglpKxTVXywRn3lXfhwuazPlULG2nfmAx+V6mCLlNZS1XTdH4DxQ/ib9a+f+HsMNzGP5mYj+ppgi4pR31WdHcM19bCwttfib0zw+AhQ9iONTxFlW9u/vrXTAUUUVQUkxeHKk7bd9O6KCWes0tVU0Uf1gvrauByyFtwvwJ/I1MEhLWSQ1atkEJ5N+I1zbo1AeTfiamCILV+rKBzq1To5hr20XI4gux/petkGVQp7kKDx0i/xpglMrwzynsKbczwA9assHBoQL3fOuoFftUFFFFAV+EXr9ooPLsL0PwYzhoBh/ZphknRdcu03W+9q1XPle3hTHGdLMTHikUyYZ43xa4cxRLI5jjYgBnnvpEnelqqUyJRjWxuttTQiHRYaQobVe/G9JY+gKKRbFTdWuJGLjiIj0rLq1HfTqN9hudvM3rOfk4+Fn+qQdRc7f+vD42r2CpU9CY9/bPvjfpvBff8Asfd/rVVSTGuObPsUUUVp0JemeKaLA4mSMkOsL6WHFSRa48Re9RuQ4XCYabLygninkgBZlQ9TjWkh1t1kh2YqbnbhceFeiZhg1mieGQXSRGRxz0sLGx5GpnA9BhG+HZsXNIMLcYZXEelIypUp2VF/q7n7IFZs9ufXNt2FWSdJMfNgPpkkmDjVwEiaTUgDiYo7vvvsCFUHcgd9cJemuKXD4s6onkw8+Hjjk6p41kSY73jY3XwPrvT9ehEYwMWBE0gEMnWxSgLrEnWM4JFrH3yK5zdBEdMQr4mVjiJIJJXYR6tcPdYAWJ5W24CplZ8e8/YrzLphisKMwWbqZGw0cDwsiMi3nYKAyljcAsOfLx2wT5nPhMdi8RiOrkmjy9CNClEctKoUEFiRYsb7725VW5l0NinfFNI72xUcUbgafZ9VYoym3G4B3rNH0EQmZsRiZZzNB9HkLCNSFDAqV0qLEaR+d6ZUvPf9/f8Ahx6F9JZ8RO0M1pF6kSrKuHmgVX1KrxESe9bUCGHEA1aUhyHo39HkaV8RLPIY1hVpNI0QpuFCqAONrk7m1Pq1HXiXPYoooqtIz/aZHojwuKA3wuKidjzEbHS1vXTU8M7aA5hmEaqXmxiYOBmBZQkQIL6V3YWF7DibV6Ln2VrisPJh3JCyLa4tdSCCCL8wQKTR9CYhglwXWSWSTrUlGkSLNrLhuFtr24cKzZdcuubuz+1PP00xQglI0M6YmCOKVoJYUnimvf2b9pSCCP73zdKM1xUsGaYWd4j9F+jszJEV62KYatABc6SDp334GqeToSrRusmJld5J48RLKwTUzRe6oUAKq+Qrtjeh0crY5mkf/wAcsSyAafZ9SulSu2/fvUypee7P7+v8EuQlhmkCSiNpP91KTKquh09fsmnWVsBble/PlV/U9lfRcRYiPEtO8jphvovaVAGQSFwx0gbjYelUNakb4lk9iiiiq2KKKKDz7/a5kkDYf6U0d5laGJX1NtGZNxpvp5ne196644yYGbCYDK0ijWdZ3tL1jqrgatWosW23Nudhwqm6TZGuNgMDuyAsj3UAm6NqA3r8xmRLJisNii7BsMsiqoA0v1q6Tfnt4Vmz25Xj3bP0/lF4jp1iRPIFCMsM6wNCsEztKikCWXr17CEG5Cnu+P1mnS7GxrjJkaHq8JixDoMbF5EZgoGoNYWuN7b3PC27+boShmdxiJlikmXES4caOredbb6tOoA2Fxf8rGN6ExyRYuIzOBi5xiHIC3RgytpXw7I41MqePZBh5J4sxzOVZYLpFExMqmOMgqep1Pq7IUcTvqtypt0R6RTTYqTDTSRyhYUmSWOJ4gSSAVAYnWu+zDY2+GnOOhKYiXESGeRVxMaJOihLEx26tgSLixANue9ack6MfR5ziWxEs0jQiFjIEHZVrggKotwA+J4mrJVnPUqhooorTqKKKKAooooCiiigKKKKAooooCiiigKKKKAooooCiiigKKKKAooooCiiigKKKKAooooCiiigKKKKBYc0IYqV4FgLHiAwUHf+b4V+xZrcgaDuxC237NlsT+KluZ8H8n/79fOJ/aj7x/7SVz8q3kN8VjyjAadiF8wWbht4BvhX5h8xLtYJYaC25F77ED4MKyz/ALvyw/zauOTcU+7N/mWrt1M9GOFzHXsVsdOo7i19KsR8GG9fEWZ8AwF+diLKDa17/e5edYsk/aH/AOJfnWPC8I/vT/5RU8quHBza31D3WG51Xa/pZa39aPH4VLH9j+D/ADGqqrzbU6m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download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91547" y="4581128"/>
            <a:ext cx="2828925" cy="1609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CC3300"/>
                </a:solidFill>
              </a:rPr>
              <a:t> W ----- Will’s </a:t>
            </a:r>
            <a:r>
              <a:rPr lang="en-US" sz="6000" b="1" dirty="0" smtClean="0">
                <a:solidFill>
                  <a:srgbClr val="CC3300"/>
                </a:solidFill>
              </a:rPr>
              <a:t>wetsuit is round and wet and rough and wide and ready to go on a</a:t>
            </a:r>
            <a:br>
              <a:rPr lang="en-US" sz="6000" b="1" dirty="0" smtClean="0">
                <a:solidFill>
                  <a:srgbClr val="CC3300"/>
                </a:solidFill>
              </a:rPr>
            </a:br>
            <a:r>
              <a:rPr lang="en-US" sz="6000" b="1" dirty="0" smtClean="0">
                <a:solidFill>
                  <a:srgbClr val="CC3300"/>
                </a:solidFill>
              </a:rPr>
              <a:t>watery </a:t>
            </a:r>
            <a:r>
              <a:rPr lang="en-US" sz="6000" b="1" dirty="0" smtClean="0">
                <a:solidFill>
                  <a:srgbClr val="CC3300"/>
                </a:solidFill>
              </a:rPr>
              <a:t>ride</a:t>
            </a:r>
            <a:r>
              <a:rPr lang="en-US" sz="6000" b="1" dirty="0" smtClean="0">
                <a:solidFill>
                  <a:srgbClr val="CC3300"/>
                </a:solidFill>
              </a:rPr>
              <a:t>.</a:t>
            </a:r>
            <a:r>
              <a:rPr lang="en-US" sz="6000" b="1" dirty="0" smtClean="0">
                <a:solidFill>
                  <a:srgbClr val="CC3300"/>
                </a:solidFill>
              </a:rPr>
              <a:t/>
            </a:r>
            <a:br>
              <a:rPr lang="en-US" sz="6000" b="1" dirty="0" smtClean="0">
                <a:solidFill>
                  <a:srgbClr val="CC3300"/>
                </a:solidFill>
              </a:rPr>
            </a:br>
            <a:endParaRPr lang="en-US" sz="6000" b="1" dirty="0">
              <a:solidFill>
                <a:srgbClr val="CC3300"/>
              </a:solidFill>
            </a:endParaRPr>
          </a:p>
        </p:txBody>
      </p:sp>
      <p:pic>
        <p:nvPicPr>
          <p:cNvPr id="4" name="Picture 3" descr="images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1489" y="4461470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660066"/>
                </a:solidFill>
              </a:rPr>
              <a:t> X ----- Xylophones </a:t>
            </a:r>
            <a:r>
              <a:rPr lang="en-US" sz="6000" b="1" dirty="0" smtClean="0">
                <a:solidFill>
                  <a:srgbClr val="660066"/>
                </a:solidFill>
              </a:rPr>
              <a:t>exist or so existentialists insist.</a:t>
            </a:r>
            <a:endParaRPr lang="en-US" sz="6000" b="1" dirty="0">
              <a:solidFill>
                <a:srgbClr val="660066"/>
              </a:solidFill>
            </a:endParaRPr>
          </a:p>
        </p:txBody>
      </p:sp>
      <p:sp>
        <p:nvSpPr>
          <p:cNvPr id="3074" name="AutoShape 2" descr="data:image/jpeg;base64,/9j/4AAQSkZJRgABAQAAAQABAAD/2wCEAAkGBhQQERUUEhQWExQVFRcUFRUVGBQUFBUVFRUVFRgYFxcXHCYfGhkjGRQUHy8gJCcqLCwsFR4xNTAqNSYrLCkBCQoKDgwOGg8PGjElHyUvLCw0Ki8vLCwsLCwsLDUsLCwqLCosLC8sLSwsLCwsLCw1LTA0KiwsLCwsLCwsLCwsLP/AABEIAM0A9gMBIgACEQEDEQH/xAAbAAEAAgMBAQAAAAAAAAAAAAAABQYDBAcBAv/EAEAQAAECAwQGBwYFAwMFAAAAAAEAAgMEEQUSITEGQVFhcYETIkKRobHBBzJictHwIzNSguEUssIVU/EWQ5KTov/EABsBAQACAwEBAAAAAAAAAAAAAAADBAIFBgEH/8QAMxEAAgIBAgQEBQMCBwAAAAAAAAECAxEEMQUSIUEiMlFhE4GhsfAzkdEU4QYVI0JSccH/2gAMAwEAAhEDEQA/AO4oiIAiIgCLwupngtaLPtGWPgO8+i8bS3GDaXxEihvvEDiomPajtoaNjc+8/wALSfP6xntOahdy7Eirfcnmz7Dr7wQPELYVRdNEqZsGaLmlp7Jw4H78V7CzmeGJQx1JVERTEYREQBERAEREAREQBERAEREAREQBERAEREAREQBEUZOzhxxoBhgsZSUUepZN6JMtbmeWtakW1Nn36KFizi1YsUnWq0rZPYmVaJGYtTfUrSizxO5aRiL4fHoot9zPGNjOYy+Ys2Giq0Is3sWvFgPiDHq8fos41zn0gsmM7a61zWPCJyzQ6K1znBrG3jcIdevtoOsRQXTWopjlmpCxptrIhJcLtC0mooCMfviq7KwCyGGOeXgYbBQ6sEa1rRRoDQMgAAPBbSjhk3iU3j23NJqeM1rMaln32X8/YvJt2ADTpB4/RbUCaY8VY4O4EFc9X3Ce4GrSQRkRge9X5aCOOjKMOLzz4orHsdERRdgWoY7HXsXMN0nbUAg/exSi1k4OEnFm9qsVkFOOzCIiwJAiIgCIiAIiIAiIgCIiAIiIAiIgCIiAKrWoS1zhsd4GtPRWlVzSOFRxI1trzH/HiorV4TOG5CTM2GipWWwoT48qyNHHQue0uLM7oqaVJ10oear09MVBxWvYVvmaBlX1pDbjjQPbUAA6+PBVqoOyxQXclusVVTseyJczAeT0bhEANCWkEVGqo1r6EtX3j3fVZWsAyAA2AUC8dEXQVcMrj1l1+xyt/GLp9K1y/VnrYYbkPqvby+F8xY4YCXOAG80WyjBRWIo1E5ym8yeWfTmoAq9aenMCFg033bsu9Q7LRn5/8lhZDPaPUZT5jieSxuurojz3SUV7syjTOXYtk9bUGBi94B2ZnuXuhluwp6JGoaMghooTQuLqmppjQAc6qFs32cMremYjorsy1tWs5n3j4K1SVnQ4DbsJjYbdjQBU7TtO8rjuJ/4rojF16VOT/wCWy+Xf6fMvUVQrlzTXN7diYkJqHKl4gswebxqXe9QDXXCgyXzHteK/tUGxuH8rSqvaLiNTxbV6h+Ob+XT+7+bLkr5SWF0XouhkbNPGIc4cyt2Wt+I33qPG/A94Uata1LSbLNBiBwrlgceeSgo1OphLNUn9/wB+xjGycesWy9yc22K0ObwI1g7Cs6rGgk/0ss+K7qtdFddrlda1rc+Id3KYjWwwZVdwy8V3sNbCFEZ6iSi2vzCN7Rz2wTwb6KK/1v4PH+Fng2ux2Bq3jl3rGviukslyxsWffK++Cd0zW6N5ERbIiCIiAIiIAiIgCIiAIiIAou3oVWB2w+B/4UotefhXobhu8sVjJZR6nhnI7U6rnN2EjxVesuaECZcSaXxQHYagj1Vo0mhXYtf1NB9D5eKp88ypVKm50WKa7Fi6pXVuD7lwiaRFuLmA7xhVaczp1CZmx1fmFPJV2G4kUqRzXspow2aitY57wDnS7kMf0rpXxvQqpznFpr89TmLOD2Qbk2uVF60MtBtoCLEIuQobgwUOLnkXjjqABbxvbloaU6Ef1MRpgx3MZ22vq8cWZeKmrJseFKQ+jgtuNrU5kudQC84nM0A7lurgNb/ivUzsb03hj2z/ABt9zFfCjDkjBZ9XuV+ydB5aXobnSvHbiUdjub7o7lP0X0FLSEmA28cTq3D6rQ1x1HErvHNt92+uPz0JKaJXSwiJuHYV5RWGI4KvaRvdDgvfCAvNBcRqIGLuYGPJXdRwWUI5rln2xgt2cPlGPNF5Pl7w3Emg3qGtDS2FCwab7t2XeoKDZs7PGpBYw9qJ1W8WtzPIc1P2boJAhYxSY7viwZX5BnzJ4LXfBpq/Ull+iMKOH3W9cYRFWBpDMTM7DIhudAbeLi0dQOukNvOOGBNabQFd7TlhMNLIn5Zwc3aOOrljvWPp2sAAAa3IUoBhqaPQLPDih2Rqs5a6yMOSpcsfbf8Ac6PTaKNEOXcQYIY1rGgNa0Ua0YBoGoDUvtF8ucBngtfKTk8t5ZbSS6I9XhK9gsMRl5lKaiTgaYatVVRLetOZMUwnUYBraasodd4Z8M9yuQ0N0kpNYT7slqr+LLlW51HR6dEWGaGoa8sB4Bp9VvTM4yE29Ec1g2uIA8VzKU0rdLwGwJcUpUuivAL3OJqSG5NGoDHABQ01OPiuvRHue7a4klddXxCNFMa4+JpJZ7ElfBLLZuU3yr93/Y6dF04lG/8AcLvla8jvossvphKPyjNHzBzPFwAXJapVRLitudl9f5L74Bp8dJS+n8HcIUUOALSHA5EEEHgQvtcj0b0gfKxW0P4bnBr2aiCQKgfqG3kuuLcaXVLURylho53X6GWjmot5T2YRYpiZZDF57msbtcQ0d5UadLpOtP6qD/7GU76q05JbspxqnPrGLfyJdFglZ2HFFYb2xBtY4OHeCs69MGmnhhERDwIiIDm2mkjQinZcRydiPLxVGmoJXZdJbNEQV1HA7jqK5/aNi0JBGS1d0GpF2uScSoNbRSVkTYhxWkmmYrsqFkjWWQsQkDsVedXPFxfcxtirIOD79C3st1rffw35hfY0jl/91o41VUZIRCKAmm/ELRmdE40Q4OYOIcPqtJ/lHXr9Dm56C+DwuqLlMaWy7QaPvnY2vmrpKRg9gIxBAI4EVC5NZHs6cTeixqMGYYMSdgLsuNFfpW2YMpAaHuLWtpDY3F73UGAGsmit6CNOnulVF5b/APO31NrotJdXFykt8ErHi0Gai5iYOG80HM0WpPaYQ2YxYUeE39b4ZDRxIyWFlpMiRGlrg5tLzSMjsK2WptVdUpP0NzTU85aJ5eFYWxKr6c+gJxwzoCT3BcCoNvCJ8YMEaQBy26yTn47s8sF9lrIYvOIFNZoOKrNq6cBtWwm1OVTt4KuzEePMGsRxA2H6K9XpbJLxPCL1Wlss6Mtdp6bQ4eEPrHbqVanbXmJmvWutPIfyscCRa3VU7TithXYU11+VdfVm1p0MIbm5JWxGhy7IIfgxobeAoTTyWm922pK8RTSnKXmZcrphX5Fg8qi8JWvDnmOiw4QcL0R4YD2RU4k7aCpXsYOTwiSTUVl7GxVR07bTIeRvHdl3q6aUaNyUOBR0V8N9OqQ68XHb0eRHCnFcxg2Trea7hUDvzVv+mVf6j+SIdLf/AFS5q08erWDesWfMebhGI4Mgw4jYkQmtA1jg6lBi5xpQAY47KldCt32rvdVsqy4P9yJQu5MyHOvBc+ZCDRQAAbsF7RTLUyhHlr6Innwym2xWXeJrZdv27/nQzT0/EjuvxXuiO2uJPdsG4LBRfVEoqzk28s2MYqKwlhH3LzDobg5jnMcMnNJaRzC6b7O9NYky8y8frPDC9kSgBc1pAIcBhXrDHXjXfySatFjN52BXD2KsfGnYsYg9HDglldV6I9hArtoxy2Gh+IprGxouORolp5OaXMtn3X56HaERFvj52EREB8RYQcCDkVWLRsyjrpz7JORCtSwzUqIjaHkdYUdlfOjOMuVlCj2VjiFg/wBNA1K0zMq6Hg8Xm6nDV97FqvlwRUYjxHJa+UHEsJpkEJYBZmQQtmNDotOI+iwyDegRWgXTgNq1Yljh8xBfnciXxQ1xofDLuWk+aPFbFiRS6YYKEe8d2DSuflpbIatWR2cs5/7fUuwsjyNZ7E7bEEOgPBFb0M4HXgVRNHpSHJQW9K8VAyrV2OOXElXvSAkQIl3Po3ADfdNAOdFyaDZbj+YabqgnvGC2PEo86UW8ItcOqdqaRNWtp0+6WyzMaYGlXHgFv2ZpPEZBaHN690VvZ1piTTeoaFCawUaKeZ+qyUWvpkqP0lj37m6XD6njnWRMv6SIYhAvOzIC8DV7VeFywbbeWbCMVFcsVhHhXi+obC4hrQSXEAAZknIBb1raNTUGGXiGH0FSGuDiBr6uvlVSQqnPyoxndXW0pySz6ka59PvBR01bTGe71j3D+VExJqJGOFSNuQC+odnDtdbdq/lTKqMfMWYwlLYxxrQiRjQVI3YNC9l7No4PcSXNNRTAA+ZW+G0yXqk+JjpHoWI6eP8Au6h7y41cSScySSTzK8XqKIsLpseIsEeba3edgzVh0d0NmJl7HxmdFLghzmuq18RoxoAMQDrJphkpYVSnsVdTq6tPHmmyuxp1rTQdZxwDRiSVYbJ0BmZmjox/poRxocYpHy9nn3LoE7OS8sA4thsujqhrWgtFKdWgVItv2mGJVkuK6r2TR+76VW102gc5Yiss5e/jl9y5ao8vvuyZGjFnyjLroTYhIxMT8R54VwbyAVp0Cjw+idDgwmwocMigbrLq1vHW7AYnFcVfNxXuvRIhLgai7UNB4a+dV2v2cxGPkWOZm5zuk3PBukcKAU3Ld2cOs0yU5d/oc/q3ZjM5ZyWdERRGuCIiAIiIDwiqjpuxwcYZunZq/hSSLGUVLc9Ta2KnOS2NHi6du30PLxUXMyZbjq2jEfe5X2LBa8UcARvUPNWM5tTDxGtp2eqqWUd0TRmnuU4wKrfsKBSLXcfKi3XyzSSKXDs1fx5LJZ8C7Ex2fRVVFp9Sbpg09NZ3o5dxypdNd15tfCqpd2rbwxG0equml0APh3XCoJaHDdUYdy5rNSsSXyJLRgHjZ8VMj4Kprq3NpnQ8IshGLg3hv6kiV7VQAtyI0YPPgfNa77finN5pyCoLTyZ0GSyvcAKkgDaVHTVsBvu47z6BRpMR+JBx1uw88aL7ZKDXifDuXqqUfMSwg59UbFi23EhzcKMQXMZerqzaRhXXirBbmmsaZ6rSYTK5NJDjxcPIKur1TfGko8seiMv6Cl2fFmsy9/4PF6iVUJeCLJJQHRorIUMXojzRreVSTsAAJJ3KxzvsumurcjQcSL3vig1kG7j4KaFM59UinqNdRp3y2Sw/QqMebazM8lKWNohNTtHU6CEe28GpHwtzPgN6u1k6FykgBEikRYgx6SJSgPwMxA44neou3faSMWSjekORfkwcXZd1TuWx0+glN4iss57VcclPw6dfP8/PYlLP0dk7NbfdQxBj0kSjn1+EZDkOag7Y9pd6rJVpef1dkHe7LuqVUpwxI7i6YiGIT2RUM+rua+XODBqaAur0vA8eK9/JGkknN81ryz5mg+OS6YiF9cboqGd3a5r4ixGsGNABkMlHT9vhvuZ7VDtfFmXXWAvOvYOJyC3fNTpo4ikkYytjDoiTnrfAwYOf8LuXsWlYjLMa6ICOliPitrncN1rTzuEjcQVVPZ77FYT4bJieJiF3WZBbVsO7qLzm6udBQU21XZYcMNAa0AAAAACgAGAAAyC0ms1iuXLHY11tzn0PpERa0rhERAEREAREQBERAa03INiZih2jNRbZB0J+Jq2hp4atSnVpWgcW8/RQ2RWMkkG84KzpCwvF0Z1HhU+irDpcjVQq5RZbpYzW1pWprvDSVrz8g5mERtRqePr9fBUrK2/Ei5GxRwinRbFhvNXw2OO0tafRYJyShy0Nz2Q2NdgAQxoIJNK5Kzx5Kgq3rDxHEKt6StLoDg3MUd/4kE+FVWknhmy0k1K2Ck/DlfcrJdXE4k5k5ryi0xaLR71QdoxB+nisjbShnN4HEO9AqDql2O+54rubKLTiWtCGTr3AH1otKYtcn3cN+teqibMXdBdyRmZ1sMYnkomPbLnZYDxWeR0djzONLrT231APAZnyVqszRSDAoSL7/wBTvRuQ8SrUKYxXXqzUaniXK8RI72eQphk9DjBnUo5pLsDRwFSAcTSi65aVvCEyubjgBv1k7gqzYzQHk6wMPvjTvVd9pNtmFDcG9lt0cTgfGqu15xg5HW2fFt5mVjSLTszM2WOJdBbUOFSA923DsjUMuOC22x2lgIoG0wpgKfYXOZBtSSdikJebiPAY287E3WipPIBdjw+caKOvT3K1V2I4ZY5y32twbiVBRZyJHdRoLjsGr6BSctom7Ax3Xddxpq7mchyqp2QlQCIUCHVxyYxpc5x4DEnequq4uvLX1Yla2Q1naJdqYd+xp83fTvV60O0b/qoohw2XILCDEcBQNbs+Y6tevUp/R/2WRIlHzjujbqhMILz878m8BXiF0izrNhy8MQ4LAxgyA27Scyd5xWnlKy55sZVlNdjPDhhoAAoAAABkAMAF9IikIQiIgCIiAIiIAiIgCIiALQtHEgbj9+C31G2k7rj5fUqO3ymdfmNGRbWZB3OPp6qeewEUIqNhUHZI/HO5jvNqnl5V5TK3zEFPaO0N6CaHO4cuR1KuT9nAmjgYb+GfEa+I7l0BYJqTZFFHivmOBWM6VLY9hc4nELb0LBNR1K5FvWhu+h+6KuxdCo+osPMjzC7dP6OPh1MM326xSppvBz+8lBxpJuy4dnZPPVz71SlU4s3dPE7OXlcjlsDQiNXruY0cS4+Q81YLN0cgwaEjpHbXUw4Ny81PTkIswIpxUTMTFMlGyw9TZNYySBmQFpTM+NSjYsySsshKGI8bBj9B30QieEsslbIjltSfumA8a9y0LUs5sY1iC8MSQcQePLzUrHhXBQbPAfZ71EWhPtaCSVPsamUuZ5K1M6Ey5d1TEYM3Na4XdppUEjvW9KQIUs2kJgGQFMXOOoE5kqw2BofNT9HBvQwTiYsQHrD4G5u44DeumaO6ES0lRzG34tPzX0L993UwcOZKsf6liSk+hDKaWxz+wPZtMzZESZJl4ZxoR+M4bmn3P3Y7l0ywtGpeSbdgQw0n3nnrRH/M44nhluUoimjBR2IXJsIiLMxCIiAIiIAiIgCIiAIiIAiIgCirQd+J+0f5KVURaH5nd/aVDd5SWrcw2KPxnfKf7gp1Qlhj8WIdw8z9FNr2ryi3zBERSkQWlPWSyLiRR36hnz2rdReNJ7nqeCi2zo+9gOF5n/z9WngqVO2Sb3VP7XUr35FdvIUFa2iEGPiB0btrcq8Poq06M7FqrUygcsgWK7tUA2mgCnJKVZCGeqpJ3a9wGPFTX/QcUHAwzvyP9mCkpXQdh/Pd0g1sbUNPzn3nasMBuKjjTLJJPVcyKFBgx555bKwy7GheerDYPjftywFTuVz0d9mkGAREmD/UxhiLw/CYfgYa1PxOqdlFboEu2G0NY0NaBQNaAGgbgMAsisxqUSnKbYREUpgEREAREQBERAEREAREQBERAEREAREQBQ88eu7j/iFMKDnHdZ3E/fgoL/KS1bn3YPvRDuaP7lMqIsDtne3yJ9VLrOryo8s8zCIikIwiIgCIiAIiIAiIgCIiAIiIAiIgCIiAIiIAiIgCIiAIiIAiIgCgJt3Wd8x8SR6KfVfmBieJ8yVX1GyJ6dzbsAdV5+L/ABClVHWEykM/MfIBSKlr8qI5+ZhERZmAREQBERAEREAREQBERAEREAREQBERAEREAREQBERAEREAREQBVC05KaDzRjntJzYW0pqqCQQreiwnBT3M4zcdjTsiC5kJoeKOxJGGFdWGFVuIiySwsGLeXkIiL08CIiAIiIAiIgCIiAIiIAiIgCIiAIiIAiIg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download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01258" y="3924647"/>
            <a:ext cx="2343150" cy="1952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CC0066"/>
                </a:solidFill>
              </a:rPr>
              <a:t> Y ----- Yoda </a:t>
            </a:r>
            <a:r>
              <a:rPr lang="en-US" sz="6000" b="1" dirty="0" smtClean="0">
                <a:solidFill>
                  <a:srgbClr val="CC0066"/>
                </a:solidFill>
              </a:rPr>
              <a:t>met a Yeti on the Plains of Serengeti.</a:t>
            </a:r>
            <a:endParaRPr lang="en-US" sz="6000" b="1" dirty="0">
              <a:solidFill>
                <a:srgbClr val="CC0066"/>
              </a:solidFill>
            </a:endParaRPr>
          </a:p>
        </p:txBody>
      </p:sp>
      <p:pic>
        <p:nvPicPr>
          <p:cNvPr id="4" name="Picture 3" descr="images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4149080"/>
            <a:ext cx="2800350" cy="163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339966"/>
                </a:solidFill>
              </a:rPr>
              <a:t> Z ----- Zoologists </a:t>
            </a:r>
            <a:r>
              <a:rPr lang="en-US" sz="6000" b="1" dirty="0" smtClean="0">
                <a:solidFill>
                  <a:srgbClr val="339966"/>
                </a:solidFill>
              </a:rPr>
              <a:t>illogically love to read astrology</a:t>
            </a:r>
            <a:endParaRPr lang="en-US" sz="6000" b="1" dirty="0">
              <a:solidFill>
                <a:srgbClr val="339966"/>
              </a:solidFill>
            </a:endParaRPr>
          </a:p>
        </p:txBody>
      </p:sp>
      <p:sp>
        <p:nvSpPr>
          <p:cNvPr id="1026" name="AutoShape 2" descr="data:image/jpeg;base64,/9j/4AAQSkZJRgABAQAAAQABAAD/2wCEAAkGBxISEhUUEhQVFRUXGBcaGRgYGBcXHBcXGhcXGBgYGRQYHCggGBwlHBgXITEiJSkrLi4uFx8zODMsNygtLiwBCgoKDg0OGxAQGywkICQsLCwsLCwsLCwsLCwsLCwsLCwsLCwsLCwsLCwsLCwsLCwsLCwsLCwsLCwsLCwsLCwsLP/AABEIAMUA/wMBIgACEQEDEQH/xAAcAAACAwEBAQEAAAAAAAAAAAAEBQIDBgEABwj/xAA8EAABAwIEAwYFAgUDBAMAAAABAAIRAyEEEjFBBVFhBiJxgZHwE6GxwdEy4QcUI0LxUmKCFTNyshaSov/EABkBAAMBAQEAAAAAAAAAAAAAAAECAwAEBf/EACcRAAICAgIBBAICAwAAAAAAAAABAhEDIRIxQQQTIlEygUJhI5Gh/9oADAMBAAIRAxEAPwBv/DJoGCbH+p31K0PEQCwg+KzP8N6jW4FoJEy4/MprR4i14fmNwSAu2ElxSOVrYo4viM2PwzRcMa5xHjAV/at80asn+0QlXFMWDjaLgQO4QT6fhW9oMS11GoC4XAUZT1IpGO0EVu0nw8PSYzv1XMEAc1ZhKeOewZi2nIudT6LJ9lMa0PkiTo0nYBb2hxJr3AzoEuOXPbf6Hkq0kLWcMp525pfUBuXGfknlOrFiltXEsNXMPND4rEy4ZDdOmo9CtN9hZHfeG68kzwj4EHVZ7C48McSdTYpgMRmbLU0ZCtBmKqz+lI6+LewmBKOoYgRc3S8YofEMpZyGigj4QqNEGDuqqQiqA6IQNXEZCXDQ7BG4ijLA/Qwkbvoamuy12FzuJaSAFleL0C2oSDBAufBzVqKeKu0CwUsXhGVgRGoIJ8QRqo5aatFIWnRiKOOLakMN3QJRfGeGMY0OL+8RKjxLspVZ3mXInTpuo4/AVCM0F2g8LD5bqScWqYztdHuCVGlpD5I58k8p0Kfwy4HwR3AuDtpUAHAS65QOKwbRJYYI2XUocY7I8rYnqYNwbIdEqOHxIbTcHHve9ERXrhzdIISbFS9wHuFCTS6LJPyaHs5Vp0xJME801fjW1SGN0m5WXwlFtV8A6bc07pANbAseirBviTlXI1NOqGs7uyhUpuImUhbxPKyNkJjO0wLcjJLjZUeWKWxfbbdoH43xZ9Sp8MaAxHNPsHw+o9gDzAGwSrg/Cjnzv1N1rTX+Gy6GOLdykacq+KFON+HhwHZZQYqnEHujKEXiv65mO4PmluHpu+I5oMNARb3/AEBf9D3cAcQSKhJ5SqsGz4Zyuau4THCjIzFx+iP+I031JR+PaB8vJhuz/EC0mmJFgR907wzhmgmAYkrL0qOZ9Mg5SWx5p7hrCCZI35rkWWoov7dyZDtIxjarDTNp1S3H1s0tOy9xqrmc1o5oes2TI3MlJKdjqNHcEwDKJhOG4gg90xCVtwuZ9vVH0qRaCVoz0Z460WV8UYN7qujXc0AzdCYiW3Gs/JF5ZbMKkZ7sRxfQZiMXmYI13UsBjC0RMIRr2x1Vbbk+CaWReARxsOqcQEwShMTxPvAgISu4eapFa9wpyyNlIwoNfi3FWO4tULcvJDMqA2Gu3Xom/C+FZzmILehsR57oSnXkyjZHhj6riA4d06OG3vktRh8M9sGb79fZVuC4YGaOMcoBH5CZMpQY2PvyXNkzfRaGMFjf37/CqdRaSfpyTV2FnT3yVb+H6GY8psudTmWcYiPiGFqEdy9tFiWV3/ELXZhczqvrFLDM2PvohsRwxh7zmNceoE+q7Ieok1UjmnhivxPnnGHMDAGapTQxdNrXbuIX0LiXZelWu0upHlqPTbyKyWL7LVaBPcL2/wCpve9QLjzVFkUpWI4VGhdULW0g+kYcNVMY0OYHXLtylxwhvBidkwwVKGQqqRNxKMXWe5oDd064FwvK5piXbylVOtfTRPqfGWtaNilg48m2NJOqH2IrZYkBKOPcWgBjRJOwS/FcVzGxlRwzgLm7lV5uWkIsVbYxwvG4AZkIVOIw1QPLy6x2ClUxTbGLqvFY4nRCUtbCo0zuDosnxVhxIY43SxrzrKoqv5qfPQ/ED4jQDX0iyYMAJnVLg0GByskTq7jUZTJkD6BO/jedtFDpUyipu0LOJySDoSqcIJkExa5ReLAcZmISnDAmpB0N/wBkLu0hq6bNFwxoElMaTWkGbpaKkNIGp+ig0lwOV0LIzZdiqAkgIVlXIO8bKdN5uHG4Q9Uh0iJTCl9f9OZD0qpVL3uLo2ARL8M10bWTS60KuzzSNdVPDMBdcgA+vkAh/gho130Trg/CWv714+XrulbpDJWxhw7A0QbMDupH7arW4SmMstMdP2IQfDsKG6M+YuiqpiwsuWU/ovGAu/6pVLyItzVx4k8CwD4/t0dPQ6IKrT/qHrodY6jql+IOoaD0ym46m0KKt7KOlo0D+0MAZmubPMIzCcSzdV89d2gsadYSG7n08kx4XxhkAU7E+cQPY81Rr6ERuRWnaFJ1Ux1SHD8Rc9pMc/ly53RWDxudk6c45rWzUHiuHC9o5rvwdwSECaw8VJ+NOWZRU/sHH6KcfwWhUk1KTXE/3NkHzLb/AFSXFdm6Za74DyHH+15nTYHXlqmb+JlpBJsbEKVUBzpbZVjkfgR4z5w5pE7RrzsoOMp/2m4HUYXVWNzNN3AXLeZjcLKUsQSTZWjT2Sk60M6LoRDK5lLqFQ6o1t9FRC2XGtJhW1X2sh20t12THVZsK2VsfMqvEP2US0i649siUpgPiDDSqszbq91e4yoPin/dGa9/krWU9deim15ZvJ19S4E+KjhHNLiY10KHfTi917BH+r/xW4q7GUnVD6my2qs+AGtsq6dU5RZMcMWGAStdDVYsxFBv6ibnVCU8Oc0g2Nk84hQaGkjQIBtQZQN1k7M1Qqc/I8zKmKzye6EdUw97i6O4bhe7peU7l8Sai+RXwjCscZqXjYyfQBbPhrWPHdFvSPLZLMDhGyCAJHOfstbgKYAtZc8pJlkmiVPDNaLIXFkeaPqmyV4lskRzv0uudosrAqjpaY10+SU8RqYhhDGmGm0kDQ721O97dE5xz20pLi1rYJLnECBr67r57xj+IVMHLTZ8UbF1vCCtjjKT+KDOUUvkc4hRAaC2XOLiJDiIuQZO9wPVRwdOqDZ4M/LqIEpMO2esUWgGZGY76kEjVP8AgvEKeKdFJ2R2Ud06tgza/e8Qrzxzitk4ZIN0jS4ThVR9J01HgZSJH18PIeKZ8NofDpAaW1NlHCYgsphrczjE36zbrofRF02ANAvfX8xspJqh2UCppuPe65jcS1jLmPqegCuf0j7rlJsd4CSOe3qszIxGP42M002VC4FmYEOaGtLg0lxIAB6eC2fCsXQrU/6fxGkH++1x9UtOAIqZrEAyARJaZ1DjfkmbKszIgk32+yZteAUXsrlpMmR9PFJeMdmaVQl7B8NxvP8AaT1H45piwgOJ5e7hH5w4De22nqjHI0CWNM+ZYjCPpOy1WkH5HwOhVlF8HRfS6lKm9ha9oI5O0WKxlOkHD4ejtBeR0/yuiOS+iDhQHVxIbFl1zMwnRRxBFh1RtdoDJRcgpCp2sFW0mSp4NgJkor4HJbkZRMvj2y0PPuFKnV7onyVz2k0gANDqgj+gDcJ+yP8AYZSEkGJE6dFOvhsj5A1VTKsMBG0fVEHEZ3u5BK4jcl0WNrgN8EN/MEnMCuBuY5dlynSAJGgSqKC2xxh8aMpDtIVMtzA6FKSYtz+itAP4RpG5Mb4lw1HqiuDF0zr7+SXYMkCHglvOJA8QtPwyjT1aL9N/KVOT0PHbsY4ajeR+6b4d958PNAYYk7Qr3ugj3quWTOlIOfUF0lxj8jHVXnIxtyTpAvqjn4gCdbGPnoPVfN/4qcbdkp4YF0Emo8HWNGNttMnxATY485ULOXCNmb7Z9rHYx2VktpNmJ1f/ALncvBZjLAXJ+aKw+Gzjzv8AlepGKgqR5zbm9lLRKuwZIdLC4bgixHIzsjqPCH3BaZGhF59NVTWo5ARBBvaIQ5p6G9qUd0bbsx28+HFPFg8hU1PQOjzuvon8wyocwMiB4R47kyvzy2pJEc19a7PcTllPdrrD/wAoki/P3quH1OJQ+UTt9NJ5E78GuLQTK9l229EMMWBYdFdTrjWVzJlmjzgAOQ6c/codrCSXDbb37su1XGoYE6i+lt0SGZBEe+iYAHXw866EaKVPCVAAWPgcokourSJgg2jXRDVH5XWknmecaz4GPVZGYr4j2ppYWp8HEktD2yHwYvtZZzF8fpVqhbhmyJymoQZdYkuB8AbrZ4nhOHxzR8em1+WY1mfTS/zWcrcBbQr1MpPw2NZDTs5wcLnezR6rrxRi9nNOTWgaply9ZXMax+UHa1kQ8MzNAVmMrCGjaVrDR2nTGSwuoNJCLfUA9EA+rugrY3QDwzK6nVaYkCQVnabXQ4bynPC8Q2QCIOUg9UhdWiq4BdHHycbkuhhSp9wzqCqKVUsd138ERhKstvzU+IYOGh25IRbDXTO0392QJcSpgRGZRpdwgHQq+vTBghTKEMgn3oiMLhw46k+H4CFzCYG6NwVBpIvYeqVoJoOHYRzRaCPT1aVoMHhgdQ3npul/B8KAP1E+LifrKc07aR5rmyN2dEEi40YHX0+SExeYNhupIHmfZXsRjSRH066fNSoVJPhYeQufsoaK7I4LDCnOeajySYE2mwAjS25Xx7+IOJbWx1bLIDMjADsGt73/AOpX2gk6N8z+Svg/a9hp4yu2Zio8zzzHMPkV0+l/I5/UfiKX0L20Hv7K/DnKQ5p5e43CHoXn3ZO+C8IdVcBByyLxO+q7ZzSWzmxY3N1FGt4Ayo8B7mA9TPv5JlxvhTatMtLb7dCtBhKVJjGsawNDWgeMb+KA4ri202Oe42aLxz0gc+Vt5Xne5ctHvrHxx8X+z5xU7E1IJFRs7CD8zsmnDKzqeHdQqDLUZdm8ukFpHMAgW8U74fXL80NItfeOhOgPnZLeNszOnynlyV3kc3xkcnsxx/OA9wOMFVgtDhZzZu13pcFG0apaOcrD4HFu+ILkVGixH9zeR5wtDS4lU0cc4me9r4FwXNLE1IDa42PsLjHggZXRNyItE6kkQjKnEGuIA85tboNdfqs3/Ptaxxu2TOVoJiwsDuN7ndLG9qGd4AXFoIjnefeqaOOb/FEXkiu2b+nXII9nyuqK77xr4m//AK8lmcHizVP9Oo5pgSyZnnqmv8tiIEPZtfLMCDpJ+yVqUXsZNNWg7FcRbQZmc8NYNhq46Ac3ONhCxuLxtaoX1X9wVCMtMkWDRAJAEz4nWbLQNwVNp+JWe6oWyRm0btZug+qWYp3xHCREDT9l14nrZzZFsytXG12vmJVreKucRnBF1pm4BupCjieH03CICZzX0BQl9lFLEgiZXKgBCVVKfwn5B5IxrTBRryg8r0xYX5XjKL6FKqrO+TofynDxv1Ct41gWsZLbuMT0VVKkc8oWwLCUrRvITPiVEtphpMEm3WLqHAcLnqU27O+yY9qqbW1WhsnKPmVGT+ReMVQoqGWgruckWtzV9LDWGYqNRotaBuhYeIG6w5l1vLdMOE0HvMNgxqTMDxhVPZudkbwkFz2s0ki2niY8PMprFo3PCKDWME3nYRf00HmUTinONhYcmj6lFUaAaJOwgD8qODw5eZvzPv7LiySs6oRpCltIgny+Uq4GPL7yU4xWHHj7/CBrtBv5KVFLKqTidfQcuq+afxB7PRV+OLmo8SBcaDU7XAA819MFH0Ua2Fa5sPEjnMgEaWIEKmObg7Qk4qSpnxPgDaefJVEOkxO8HT5L6DgmMDRlAbC5xvsrRqjKRkOYkPbqJ0SmlwnE4drpf8UN0AEO8Nb/AFTZZKe7/Rf00/b01+zQ1cUSIG2sWjz5/QLPcap1sRUZSpWay/8Ay5+W3Upe/jeKqRSpUxSEwS7a/LcnktH2fmkMtUk5jMugGfL6JUnj35OtyWZUroK4Rw1tGnleQA0eMk3JLjqSkPG8e1zsrMpjUT9E97T4im1rC4AkuIA1BGUun5LMUuFioH1SMsNlsWiXWPyKaMWvkyeaXUIoSVK+Wq13Ij9wtLhqoJJ/8iPWB9lleNNLA6dfv+60HDv0sI1yjzkCQrz6TPN5bcRrsojDtJDsrSRuQCo0XWtp1+iua7lY/IpYsVo8+kJDmgNI5WTLA8UI/Vt9gYS95soUnXT1aFToLx1YFxAMjT6KrDgTropMaDpdebTiUH9DKiTsSuSSJQ2SRPVXtdARqgWJOJMPxA5EtrSreI0S4Q0wUqpYeoHkO0VVVEndhOSKbvcFNsZgcuGYf1FzZJ8kBjHtG3dfBHjutRjcM12DZf8ASIUMk2qL44J2I+x1ItHxDo0GPFDYzEl9cucLRYeCYsy0MOYMzp5pVTrN+JcaNT/2JRe6nIidboPE2gawfmraOIJJjy89AqKjYBnUFZDM7QLibXW07HcBDf69QX0b93fhZ3stgjVqgRab+A1X0eo42YwREeQ/KScqMlZzEOzkMbpNz9vfJMKbQwBv4QuHECNFN9O4IdblryXOluyujmLqIX4e6vrNJBKpJMQlYyOBonw2UzTkaiDaF6kBE+/NE0Gd0zoefyWMZ3iWHJaRy35Hmk1d7oE3foBfbeYMeK13EMNuEoqcKBBAibxfKfwgwpmefwwlsmzxJBG28HmEn4wzFZWua2S3dve15tF/ktYzBPbrmIHU6c/EJlhsJlmYjb7j6eqyeynNpVZ8gxmMq1HM+O4BrDIBkX57GfROBjy5rabGuyEgucbZogaHoAPAACy3XEMI19iwObvpY9Wn6rLcX7Kd3PhyWHkDmaR0G3krc09PQIzlG/N/7Mn2wxDXOAbcmNE84U2GNnUNj5BX8I7KCM9U5nwSJBEEg3M7xsqhYW02TuacVFeDnafNyfkvouiSOdx90SNPfqlrK4aY528V6jjZsT7nmihWMHOKp+KohwP+VXVpWtY9PwqRZOSCmYzK4O20cPum7oMkaRbwWVe7VptNvO0FPuC4rNh/9zZafLT5FGStWLF7onUdAhQB7oKrqzujGURkB0St0UoH+HMnkrqTARpdTcy9tFaxmUoSaoyRkccCw5SZAdZOK/ES9tOkDuSR0QPEQHE8yQr8LROYE6aSmnVbFhdg/H8RDWNbZsiVGg7vG0WQPHsVNVrdg76I1jpqA7FH+Jv5hDxlDSOd0ThuF1MSYYAOZJIA8SmmG4GTTfVr5mgCWtsCfGdOUQnXDy0NAaIA21PiSkckh6bDOz/CmYanlDg55/U7rrZNwQ0T/lKKVSCr/ik2U27GSoKOI81OjiQRI8PA8kCBeERSbsLeH4UxkEZtf3uvPC4WdPr9V3OhQ1kJAtvyV1MjTX3/AIQ2/I++atY0zPv90KNZaBzQeMY2Li30RlQHwS3idWKZJsdPNGjIHc6RZ02t1HmpUHZmzuNR76Ql1FjmgP1byGvXvKRx7aQLmy9jtHDb/a4bX+qb234Geuw3EWva3z6fdV0CIgCOXK/Lp0XM7apsbFp09PyqqTcjW5TA67GbfdBoVMGx51kQN43WP485tPNl0sQPEAx6lbLHteWOzNm2rbz4BZLHcExNap3aRiQZcQ0WFtTOvIFHGCbEmFpGJdqdVbm9FoKHYPEPM1a7QJ/RTaf/AGJBJ8kyp9hMM1tzUzRrLB5xlVbSJmNp1INvRFfHsttwngWEZ3XUg6P7qkknqdh5BHVuDYSI+DTHhKHNGcGfMcQ/7nzFwfl80d2RrZvijbuuHnP2hPO0nAqXw3fCy0rSXEOcAN95Cz3Y2oA+rBBADQOsAAG6vfwbRCvmkzRVKYAk68lwuJjkqcSXEmFZh3d0g6qFnRRJj+8iRcIPDVB3ir3u5ckj7KW3FREGPaIkbwjeFAkP3gWCXVxIAbJcXCALyeQC1/AOz7mgurQ0H+2b+Z2+vguiT+JzrsyX/QK2Ie0U2zOpOjROpP21W94PwGhhAHPIe+P1OgR/4g6eOqZUS1jYYA0DQBDvBeZdp9FPm6ofirsHxx+MRH6Rp16wvYbDxqiW0yDpZEMaDskGKWU45z7upfCVsKym3NB3QCUCx63+5ROGqDdRcyD4/n36KsjLHv3ofVAwzDJt91EsvYfdcoOJHgvZ7x78FmFEXU+aspvGh+6qxbmjeFyg4dJ9wpjUE1rXSLirmucxhJF808hBA+acYhsjXx2WdrYglz5iJLYN7AmPJFOh8cbZY9uUZWnu8uqzfFwQDFjuOfORunQcRA/dU4+iHQfIowyNM6Z41JUIuHcScx07Wa4f8h87p3UcXCQddOV7grOcXwb6Rztu06gajr8kw4dimmi3KST9+Ucrq+VppSR58INScWaChVmBM/tqmDaP+nToNbJZw+iA0GNvNNm1jAAHjtH5UEyjVF9GjpCvdQJFyVRTqncidv8AO6LbXTIVgzuHB112nwymDcGfFX5txoraVYFbimDkxVj+Egjut5i97eCzGG7JUadRzqTXMLhcTLdQbNOnkvobnW5pUajc5KdS4qhWuTtmExlItgG1zIQ1Aa3Wv4/g6VQTEGNdPnusxhsKLzIhFpVaMm7oEcDYDc3TNjBaeSnh2CIOqvY2HFIOtBXD+GU6H6AS4avOpPQbDomjCSihTkX0XTTiI05LW2xfAOylPmrW0QPfvkugAX2m678T3/lEBGOm6prktda6Id+P3UHBAJ4OXaT4C810W/dczSY5IBJNfdeqsk36LwvdTIWMRFXLcctOekj5/JTaQTOg5deaFrVLwL2j5X/CtY/UdfmgwonXogtJ5Ib4U7xCsqP1Hj7BVdO3L30U/I4VVrZWH+4gExzMLJ4nDvrsY9rvh1sozWsTu1w1EGb9Vo8S8kWVNHCCZAibk9dPM6BMka62ZL+Zq0/+8x7f9wDi3/7aJlQrtcAZkeIk+Cc4xrtG90adT06LL1OEObUJp93XX9JPhP0QpFo5X5GNeu2ND8vykL6Bpv8AiU4Em7Do78FB1uI1WvLaliDEXv4dEXhq0mffonUq0O4qRquD49lTo4atOo6jmOqbF4JMTaL+Kw9HCmzgSHAyCDEeaZ1uLV2CC1rwdXaHS07H5La8EXjkPcTi2SRmhw00nyUcJjCRJWRxFR1Q5w2HC13bR4JJi+0GIYDTyQ4G95tMg9bfVBJt6FkuK2fVqGLD99EwZlN5hfKOF9rmgd85T1MT4c1psHx8vABDoP06o212T4p9GmfxLKY3UHMETNzqDp5ckKMa14FhG3RE03z4eN0Ns1JEsSMzIOseqx+MpBkgHcm6f43FNaNQTy5arJ18U2scw7wGYD3uqQ6oWRPDVi7oZRhq3JKWOBAmL2XJkG8XRqzdH0cqp7jMjzXnuPvqqyUpiLzFp+ahO2o1XX9PfsyuZETFjH/RQBvC9Stf5LvMlYxyrU5KDKkyFwiV0U/NKEnQdzVj3KimLq5zZHVYxSQZn0A5LzXWPRpK7VFuv09yq2t/t2+w1QGLmCZXQ33puuM5lWOZF7KdbGKnS4gIumyAGjU6++gXKVLSOYJ8OSKpNEl3T/KokI2A1aUnoFVWw1o3THLA8V0UdEGgpmR7SdnDVp52AZ2jT/WOXjy9FjWEsuLjlyOmi+uYqqACAsB2jwPeNSmJ/wBQA1/3Ac+aTrR0Yp+GC4LGz8ke+sInWyzNSoP1MMO5c1BvEH6EELUy9o0VTECPP376JD2gPeY4a5T9bfWPNFUsTmiUJ2gqgAdI+bh+E+P8iXqK9tiHiFC2cWjUfX3+F7s5xmt8UtDjkAFtYM7ch+FHiWIyNcdpI8ZAt6E+i92Vw2Vr6jxExBPITf5rsa/xuzy0/mqNzR4wWiA669/8ieSQ05yBoNuUlZSpDtZkm0TPlF1XQwMElpiDaeY1022UseCL7ZSedrpGrFSpUdneYkCQNyCfS0KbXZSMogaACy5iAZDgIEi3ipOYRB1IKRoqi+s8xc3t6IPE/plvMlEPZDS4iZMeSFqtlgWiaR9De4yBz/f8Lo+68vIsU44Lg1C8vIGOHddiQF5eWCVNEldA+q6vLGOsEGy6XXXl5BmIVB6qtrl5eSjBR1j3sPuuvN2+E+fsLy8lfYwS10BXUjaF5eVCbIgyYOmqg+rBgcj6Dl+V5eQMhVxGrDbWSJ7ZiTzPpdeXkkikT5322xZZXIYA2G+pkXPNL+H8be5pzgO25bLi8u2MIvEnRze5JZaTH2BxJMW2VXEKmZ4BFp+gB+/yXF5QitnTmk3Az2JqmrWFM2aHC3M5R9k9FIuMPcYiwbDQPqfmvLy6cng4IdsJbSDTlZAJ1cRJ9Zn5qf8AKgbkny+Qiy4vJIopJmlw9TuAGDDW6qLNzzleXlJrZeJVUqHL4lQdYjwXl5MjM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download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31557" y="4000847"/>
            <a:ext cx="2428875" cy="1876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dirty="0" smtClean="0"/>
              <a:t> </a:t>
            </a:r>
            <a:r>
              <a:rPr lang="en-US" sz="6000" b="1" dirty="0" smtClean="0">
                <a:solidFill>
                  <a:srgbClr val="990099"/>
                </a:solidFill>
              </a:rPr>
              <a:t>B ----- Big black bug bit a big black bear and the big black bear bled black blood.</a:t>
            </a:r>
            <a:r>
              <a:rPr lang="en-US" sz="6000" dirty="0" smtClean="0"/>
              <a:t/>
            </a:r>
            <a:br>
              <a:rPr lang="en-US" sz="6000" dirty="0" smtClean="0"/>
            </a:br>
            <a:endParaRPr lang="en-US" sz="6000" dirty="0"/>
          </a:p>
        </p:txBody>
      </p:sp>
      <p:pic>
        <p:nvPicPr>
          <p:cNvPr id="4" name="Picture 3" descr="D041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4293096"/>
            <a:ext cx="4543425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74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dirty="0" smtClean="0">
                <a:solidFill>
                  <a:srgbClr val="FF3399"/>
                </a:solidFill>
              </a:rPr>
              <a:t> </a:t>
            </a:r>
            <a:r>
              <a:rPr lang="en-US" sz="6000" b="1" dirty="0" smtClean="0">
                <a:solidFill>
                  <a:srgbClr val="FF3399"/>
                </a:solidFill>
              </a:rPr>
              <a:t>C  ----- Can I cook a proper cup of coffee in a copper coffee pot?</a:t>
            </a:r>
            <a:endParaRPr lang="en-US" sz="6000" b="1" dirty="0">
              <a:solidFill>
                <a:srgbClr val="FF3399"/>
              </a:solidFill>
            </a:endParaRPr>
          </a:p>
        </p:txBody>
      </p:sp>
      <p:sp>
        <p:nvSpPr>
          <p:cNvPr id="7170" name="AutoShape 2" descr="data:image/jpeg;base64,/9j/4AAQSkZJRgABAQAAAQABAAD/2wCEAAkGBxQTEhUUExQVFBUVFxQWFBgXGBgUGRQYFRcXFhQXFRcYHCggGBolHBQUIjEhJSksLi4uFx8zODMsNygtLisBCgoKDg0OGxAQGyweICQtLCwsLCwsLCwsLCwsLCwsLCwsLCwsLCwsLCwsLCwsLCwsLCwsLCwsOCwsLCw3LCssN//AABEIAM8A9AMBIgACEQEDEQH/xAAcAAEAAwEAAwEAAAAAAAAAAAAABQYHBAECAwj/xABFEAABAgMEBQgGCAUDBQAAAAABAAIDBBEFBiExEkFRYXEHEyIygZGhwSMkcoKx0RRCUnOisuHwM0NiksI0U5MVVGOD0v/EABkBAAMBAQEAAAAAAAAAAAAAAAADBAIBBf/EACURAAICAQQCAgMBAQAAAAAAAAABAgMRBBIhMSIyE0EzUWFCwf/aAAwDAQACEQMRAD8A3FERABERABERABERABERABERABERABQt4bTdC0YbMHxA4h5Gk2GG0q5w4uA7VNKvXvg0YIzYohRIQeWVpR4pVzHA5g6Iy2LFmdrwahjdyQs5Ov1R4BqcS6K5rgKYUaN+pfawrfe2KIcV4isiEBjmg9AmtASdR8lmVtNc6agve0mIRVlCxzSMxpbesM9i0S5kMzDtKM9mlAeQyE2gNW4abiCajHJSVyluSRXZWox5L8iIriIIiIAIiIAIiIAIiIAIiIAIiIAIiIAIiIAIiIAIiIAIiIAIi9I0UNaXE0AFSeCAPL3ACpNANahpu32g0YNLecB2KtW9eUOdQmjRk0Yk7CQEspzomOjo1oQDmRtI1Kad3OEVQ0/GZEy62Ip1ho3AeagbWjuMdr4odEhiGW0GIBLnaRLTQGoc0Y7FYIUjVe8xYrIgo4VANRjTGmaw1OcTS+OLMktG0GGYHqbQK9bSiAjPJjX0OrBTkrGpFgfRWPYQ8OeQ0MaAeuDtwrnVXCLdKGXB1XYcD40X1l7EZCqW1qc1j4pJpjfkrawj3hW1FGZDuI+S75a8LDg8Fp25j9FER5amRULPzGhnkNY1LfyyiL+KMjSGPBFQajcvdZxYl4TDcNE6UM9ZufEjYVoUtHa9oc01DhUFUwmpImsqcHyfVERbFhERABERABERABERABF4JVWl7xjnYjWvD9F7muhuIDmlpIOidYwwG/NZckuzUYuXRakXJI2gyKOicRm04OHELrXU8mWsBERdAIiIAIiIA+M1NMhir3AD48AqRfC8pMNzYYpUhra5lxwxGoDYvlblqtMxEhueA5rqUJoKHq0Jw89ygZyUfzhxc6G/RFOsGnDDROrAYg8QprbGuCyilPlnmz5KuJxOsnOo11zVms9xaMVFWfCc0fa44eOzipqFUjLzUXOclc3xgkYU+Avq61GjWFBTMnFd1QDsoRXxUJOyc4MoLnbwQU+E54EfFB9lwi2y1cUe2gqREgzv/bvXrCl5onpwYjfFDlN9m40wRZZq196h5qKX1/e9fSXlHAYsd2r7YDUO8eSXkcopdFbfKFrtJhLTWuGR4hXa5V5Q2GGxK00iD/Q7IgDWKquTjTtA/e9c1nNiaVGN6FTU0ILnHCoccT3JsJtGba1NYNplplr2hzCCCvss7sGfcyOwB3Xc1rm7QTTGuvHMK5WpaYhigppYHE0oCaVPj3KlWrblnmzqcZbTrjzTW5uA3a9qj5i2gAdEVoaY4Vyy71A89EjvLIVXY6Re7JlPjTzUrK3abnHcYp2YhvYEtWWT9VhHXCMfY+xt3EigwFetvcKbsvFfaXtpjqYEVFdRprxXv/0SBSnNNxzw2Y+a4Zm7EM10HPhnVQ1HcVp/Kv0zPgychxQ4VaQRuXuqbGfHlDV3Sbk1za094airNZ082K2ozGa1CzLw1hnJQxyuUdiIiaYKBeq6EaIXObFjRGkl2iIjmuFfqgZFqzO1pGNLxDEhl5aKY46TdFobR+s9UL9FUUPbVgMjVcKNiUz1O2Bw1pcofaH1WpcMyi79+NKgjYOHViDMbzRahYd4mxKMeRpHquGUT5FZTeu6DmOJht0HjEt+q7eOKirt2sWnmYlRQ0zoWu1DjrCSm48oplXGa/6fotFVLoXh5z0MVwMQCrHf7jR/kFa1RGSksohnBxeGERFoyEREAZRfKDEhzr3CFzgeGuph6RtaVbvbrC8WROy7qNL+YiZGHEBaPdOSsfKaDzUMg0IiNodYq9gwOrAkdqrlkxnOLoL4UOYa1rT6TB1HVwqQQVLa8S5L6Y5ryizQZMjEVO9ha4d1V7860dZw99hHwUXEsqAMRCmpc7Yek5o7WaQUVPuc00ZP46mxQ0ntrQ5LjUFyZ8mWvTgO+vC7Imj8V5dJQjk93uxv1WcT5mCP4kF/uEfAlUm1poseWmKGHCoa6IKV2ABdUYvo04yRukSzGH+ZG/5R81zvsmFriRO2MPmsE/6i7/uT/fF/+FNWJGiPqWaEan2nvcAf7V11gpS+jWHycs3N4PGIXfBevq4yNeFSqpKOmRSkOXb2OPkpSFHmR1pqBB4NAPiTVLdcV9m8zJNzARVkE8XCih7XtEQ2nnIobh1WkAn4lfOeY12L5yPGrhRlQDu6IUS+Ra0jQhFmkDRz88Mya1NUeCNRU5HpY9ou56E9oNOcaQMQYhDmnGuIY3Ml32cldruQItpx3zEQlsqHaIH+8QajHU0fptVChTZDYsJtC+JzbIeFCGaUQPA2AnQHvLd7BsxstLwoDBQQ2NbxIHSPEmpToRTJ75bejpkpJkJoZDaGtGoLoQIn4IwiIgD0iQwQQRUHAg61UZkfQphpBpBfU8KdYeIVxUDfOW0pYu1w3NeOw0d4EpdkcrP6N1vnH7JxrkUVduaL5dhOYw7kXYzTWTLTTwS6Ii2cI+2LNbGYRhpDqnyO5Y3fG7uBiMbSIytRkSGnpNO04GhW5quXms8E6ep3RducOqfLuSbY/wCkUUWYe19GT2Faznw2ua70kItdXXhSh4UNDwK2i7lsNmoDIrcCRR7dbXDMFYTMwfok8W0pDikEDVQmhHY6vY9Xa5Vp/RpnQcfRxtFp3Op6J3aKsO+Glwltl/GU3V/JDP2jVEXgLyqjzgvBXleCgCm8pg9DD+8Z+dird1j6zG9mEPzfJWblNHq7PvYf5gfJVe6LvWJj3PAvUd/sejpvxM0OVOCi7YYHA1APHFSUqcFG2m5csfgKrXkUu0rOhEn0bOIAG/Usovh6OOWswGi003mtfgthtEjNY3fh3rLtzWeZXNP2UXehBfSnbfgrzcOVbGY4vqSH0FDTDRB1cVQFpHJj/Cifef4NVNvqIofmXaSsKCaaTScs3E+as9mWNBZQthsBGugPiVGyHyVilMlHDljrmyPtSGNiqNpj0jfZd8WjzVvtUqo2oem32XeX6LMuxlHRUmOpNQ31ALebpXL/AFDXdLd0e4lfoWy5gxIMN7hRz2NcQMgSATTcsEu/BDrSlg4AtLoNQcagxX4U1jAL9CQ2gCgwAwA2K+tcEOp7SPZERMJgiIgAou8jqS0Xe0jvwUmVV75ztGiEPrZnZjQefgl2yxFm61mSOm6DT9HHtHyRSNiyvNwWN10qeJzXlchHEUEpcs7kRE0wFy2lC0oTx/SacRiPFdS8FcfIGL8o1m6cJsZoxaA8U1NNA/sGB7FxQIvOwGOB6VACdh+qeIeB/cVebWlA6E+GRUNdEhn2SSPgsvuzM6Dny78qvbjx0XDz71C02mv0erVJG53Utj6TLMeet1Yg2Obgf3vU0ssuRahgTXNvNGRqg7BFYaHvNeNVqQKrqnujkh1FeyePo8oiJggpvKaPV4f3rPzNVVuYfTx+LfzRVaOUx3ooQ/8AIz87VVLkfxYx+7+MQqPUdnpaX8TNGlzgoq0zmpOX6qjLSGazY/ATX7FWtHWsdvs31p3ss+FPJbFaBzWOX4PrTvZb5o03ZTd6FdIWlcmI9A/70j8Dfms1qtM5Mv4D/vXflYqL/Un0/uaTJZqwSuSrsiaUVhlTgpIdjbTgtVVG0XdNvA8cwe6itlqlVG0ndNu4O7er81iXY2not3JtIQnSzIjocMva7ovLRpDAEUOYzKvAVR5Mj6mOLfFjVb16UekeZb7sIiLQsIi8EoA5rQmxCYXnVkNpyCqVjwDMzBe7FrDU4YOr+oHcvreOfdFe2HDxxw3g0x7FZLHs8QYTWDiTtJzUv5Z/xD/xw/rO0LyiKoQEREAF4XlEAVObZWNMs3tcPeY2vjXvWL3pgmDOOc3AktiDtwI8D3rcLTbozlf9yEO9pcPgQsr5TpKj2RPaYT+Jte5yk6saLqpZie0SJphr2GmmGuYfsxGD4luj/wAW9axc63RNS7XE+kb0Yg1gjX2rDLvzelDMEnRI6UM7DWoPeMthKsVhWu+XiiOwU+rGZv8ArD9eCzF/HPnplNtXzV8do29FxWVabI7A9hzAJGscV1udRWJpnktNPDKDymxhpQWb68KAu8mqGuFDrzzv/I0D3WAnxeue9c/z8046mijfeoST7oZ3qeuTKaMBpyLy5/Y53R/CGqG17pnqQjso5LVLtwUZajcCpqC3BRdrNzW7Y4iSVvyKdaGtY1fV3rT/AGWflHzWy2mc1il7zWai8Wj8DVnTdlN/EEQhWn8mg9XP3rq9zVmC03k1d6B26I78rD5qi/1E6b3NHktSsEozBVyTGRVskG1Ckr5kNtIe1QqjaeDmniB3g+Su1rw8FT7YZkdhHjQeYWJcMbQWnkuierubrFPAub/iFd1l3J1O81MPhk4Odhwfi38YcO1aiF6FTzE87UR22MIiJgkKGvFafNMoOsfAa1JzUcMaXOyAJVJ0TOTFMQ2ukTsAwpXhQd6RdNrxXbG1xy8vpHdc2za+neN0PXQUFT31Cty9IUMNAAFAMAAvdMrgoRwjE5bnkIiLZkIiIAIiIAgLyCkSA/8Aqcw+8A7/ABVPv5Z/OQ3jXSreI6X6K53vZ6vp/wC25j+yui7wce5QNpN5yEDuxUd/EsllD4MLa4sNciMRupn5q3SMfTpFbrAERu2mGkNpGW8U2KFvFZ/NxXYUa7HhjiAuSUmnMIodYNNtFqcVOJXCbhI1OyA6gdBdSmNK0odx1cCpibvDH5swnMq52AIo0/1A0wOGsKi2PbP1mGhwqPiD81ZYVvUaC4AkPNDvLT3qWO+vKybshGx5xkibRsosLWVrFjHHdpk1J4D4K+2bCDWtAyAAHACgVXsnSjRzGfq6LeO3u+KuMs1cpy3kxqZYSizt0qBQ1qxcFJxnYKv2k9PvlxgkpjzkrtrPwKxa9ArMxfaHg1q2S1H4YrG7yf6iL7Q/K1d0o/UepDBq0jk4dSCRte4njRo+SzsrQLhO9F75T7vUVp/Y0mTftVjkpkgZqqyJwU3KvUSeGOsWT72hEqq9Pwqim0d2zxop6PiFETbVyXJ2vgrMtHLI0N+/m3HY7Nh/voPeW1WbM85CY/7TQTx1+KxW1pfMDAOyOx4yPeB4rROTu0+cg6Jz69NlcHjsdVUaaf8Ali9bDK3ouC8Ioy35/mYRIzOA3YZ9iqlLass89LLwiv3ttMuitgs1CvtPODW8KVr2Kfu7ZYgQgPrOxdrxONPFVy6MiY0Qx3YtBJZXPSNa/PtV3CRVHc3Yx1r2pQR5REVIgIiIAIiIAIiIA57QlxEhvhnJ7XN/uFFRLMj1hlrus0lrvabg4d4K0IhUO8MDmJsnJkcaY2abaB445Hfpbki+OY5KNPLEsFVvHZoiAjI1qDsKok3KOhmjhTPhgK4FahOiuKrV6YA5quxzfjRTVTxweg45RTpd5aajCmR/epXezYbokCASOlEMR53CrWN4ZOKoozoBUuoBuLsAO8jvWzWbZzYbmtGIgQ4cPiWNx/E53ct38RZmEsMkLMlAwBuwY8VOS7VwSjFKQm4LNECW6eWc8yVXbQOan50quz71i58jKeiu2qaBY3brqx4vtnwoPJbDa5wWLWg6sR52vee9xT9Mjeo6RytKvtw31YfbPwB81QSFeOT89B4/rB/CPknXeoqj3NLkclMSyhpNTMooMFE0djmKLm4amw3BR85DWmhcWVufgaQI1/VOw6vGi+1xJ8w44BwDnUpucdH4gFfWYaoOZimE8OGYNQfiK+PYuRbi00UcTg4m31VGvBNOm5pkrCybUvOdG4hzu2haOBUtbd4GskRHB/iMaW0x6wBd2gVHGi9Lh2Q6FBMWKAI0Y6bv6W06DOwU7VfJbuDyo+PkWCRlWwmBjRQAd+8roQItpYFBERdAIiIAIiIAIiIAKIvLZZmIJa0gPb0oZ2OGXYcQeKl0XGsnU8PKMc+mGpY8aL2EtcDmHDAhQt5ohdBe0Z6uw18lpt9LofSfTQCGTAFDXBsUDIOOo7D2FY9bLosNxhRob4bxmH4V3tOThsI2qV0tSyj0q74zjz2c1xpfSnYRcOjDrFcNREMVFfec1a5JvqANbiXO41wHiVl114oY9+VXCGzZhUuI7SxnitLsZ+AStRy0aS8WyySsNSGpckmuxwVNS8SGx8kZPFVufKsNoOVcnnKKz2K6eit227olYrMPqSduPethvLE0YTzqDXHuBWOPPyVWn6Oah9HpVXTk8djEHsH4jyVJqrryeYviAbGHuLvmE631E0e5qEkcFNymKg5PUpyRUBXMloTcFxz8JSctDwXxn4OCa4+JOpclWmWUVet5nQcfs9Lf0el5KzzgxVftjqO4O+BS4vkqXR23crMxZaTOLJYve7YWaQfBG/Ci1toosmuLNCHNNc4E84yWhA7HPYTj2DwC1kK2l5WTztRxLB5RETRAREQAREQAREQAREQAREQAXBa1jwJluhHhMiNzGkK0O0HMLvRAGRXzulBkiyLB09Fzm9Fzi4NNaGlcfrDuXTZMxgFcOUGzjGknho6TNGI3iwgrPrEjhzQdv7+ak1K+z0NNLdHDL7Z82pJ0wKKryMVSESNgkxtwsHJVZYn4ygJt67ZmNVRE1ESW8sfXHHBVr7xKS8T2SOOkQKLJYhxWo33f6u/3e7SWWxSr9P6iNV2fMK4cnbvTuFf5Z8HD5qnhWrk9PrQ9h/xCbNeImj3RrsmpyS1KDkzgpWXiUXnZLplnk3YL5T7xRR8GZXwnJioKc7MrBKq/LJF2jE2KsW7EPNu4HxCnJt9VBTwL3MY3Eve0AdoJ8AsVrLK+lyWm4EsHTcVsSH/DbBiQi4UBo0MDmcDp960tc0hLBkNjPsta3uC6VfGOEeVOW6WQiItGAiIgAiIgAiIgAiIgAiIgAiIgDw9oIocQc1kF5bJdIzBoDzEQ1YfsuObTuWwLhtey4cxCMKK2rT3jeN6xOCksMZVY4PJm0haI2qU+lAhVa8d3o8g6orEgnquFSWjYQuKTtwOFQa9qhnU0z04SjNZRa40VRk09cBtOuv8AepcsxaIS4weRqwiJvm+sCJwGr+oLMnLQbbnGuY5pOBBGGKpxkK7if2VdVwiPURcnwRqtVwP9RXYx3iWqGbZ+/wDQqfutBEJznazgOFarc34i6YNSyzUZR+Ck4MT99yqkrPimakGWiFA4lzWSyti4LmmZgUzUJEtMUzUZPW00DEgdvcEKDMbcElOzYHz2Kd5OrDMWJ9Mito0YQAdeVX+GCiLpXWizrhFjAsgAhwBwMTZhsWuQYIa0NaKNaAABqAVlVeOWS6i/K2o9wvKInkQREQAREQAREQAREQAREQAREQAREQAREQBzz0m2KwseKtdnu3jYVj17uT6MxxfDYYjcw+HTS/8AYw58R4LaUXGsm4WOPR+Yny8RtQTQ7CSzuDqYr4xWu+tjxNfgv0fad35eP/EhNJ2gUPeFVrQ5L5d59G90PdQEeSW62Vx1Mfsw+PtFOBHmubTb2Y47wtUtDkjjfy40N41aWk07scVXJ/ksnm/y2O9mIz/Ki6onfli+mU4vbXf+819GRhqHfq7lMvuPNtwMHX9uHh+Nd1nXAnHZQe0vhCvHplDid3r9kTCjOAz/AF4VXQI79nwHbiVcZXkxmj1hDHGJ8dFpU5I8mB/mRWDLqtL/ABeQPBY2ZOu6C+zL3xYh10G0Y/DDxWh8nlyNJzZiYhnRHUD837Do/Vbr3q62PcmVgEO0TEeMjEo4A7Q2miD2KyLcYJCLdRniJ6taBgMAvZETCUIiIAIiIAIiIAIiI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3878163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74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dirty="0" smtClean="0"/>
              <a:t> </a:t>
            </a:r>
            <a:r>
              <a:rPr lang="en-US" sz="6000" b="1" dirty="0" smtClean="0">
                <a:solidFill>
                  <a:srgbClr val="800000"/>
                </a:solidFill>
              </a:rPr>
              <a:t>D ----- Don’t doubt the doorbell, but differ with the doorknob.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4149080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/>
              <a:t> </a:t>
            </a:r>
            <a:r>
              <a:rPr lang="en-US" sz="6000" b="1" dirty="0" smtClean="0">
                <a:solidFill>
                  <a:srgbClr val="006666"/>
                </a:solidFill>
              </a:rPr>
              <a:t>E ----- Eight gray geese grazing</a:t>
            </a:r>
            <a:r>
              <a:rPr lang="en-US" dirty="0" smtClean="0">
                <a:solidFill>
                  <a:srgbClr val="006666"/>
                </a:solidFill>
              </a:rPr>
              <a:t> </a:t>
            </a:r>
            <a:r>
              <a:rPr lang="en-US" sz="6000" b="1" dirty="0" smtClean="0">
                <a:solidFill>
                  <a:srgbClr val="006666"/>
                </a:solidFill>
              </a:rPr>
              <a:t>in a green field.</a:t>
            </a:r>
            <a:endParaRPr lang="en-US" sz="6000" b="1" dirty="0">
              <a:solidFill>
                <a:srgbClr val="006666"/>
              </a:solidFill>
            </a:endParaRPr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3846165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74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3333CC"/>
                </a:solidFill>
              </a:rPr>
              <a:t> F ----- Fine white vinegar with veal.</a:t>
            </a:r>
            <a:r>
              <a:rPr lang="en-US" b="1" dirty="0" smtClean="0">
                <a:solidFill>
                  <a:srgbClr val="990033"/>
                </a:solidFill>
              </a:rPr>
              <a:t/>
            </a:r>
            <a:br>
              <a:rPr lang="en-US" b="1" dirty="0" smtClean="0">
                <a:solidFill>
                  <a:srgbClr val="990033"/>
                </a:solidFill>
              </a:rPr>
            </a:br>
            <a:endParaRPr lang="en-US" b="1" dirty="0">
              <a:solidFill>
                <a:srgbClr val="990033"/>
              </a:solidFill>
            </a:endParaRPr>
          </a:p>
        </p:txBody>
      </p:sp>
      <p:sp>
        <p:nvSpPr>
          <p:cNvPr id="21506" name="AutoShape 2" descr="data:image/jpeg;base64,/9j/4AAQSkZJRgABAQAAAQABAAD/2wCEAAkGBxQQEhQUEBQVFBQXFRYWFBQVFxUVFxUUFBQWFhcVFhYYHCggGBolHBUVITEhJSkrLi4uFx8zODMsNygtLisBCgoKDg0OGhAQGy8kICQtLCwsMCwsLCwsLSwsLCwsLCwsLCwsLCwsLCwsLCwsLCwsLCwsLCwsLCwsLCwsLCwsLP/AABEIALcBEwMBIgACEQEDEQH/xAAcAAAABwEBAAAAAAAAAAAAAAAAAQIDBAUGBwj/xABAEAABAwIEBAQDBQcDAwUBAAABAAIRAwQFEiExBkFRYRMicYEHMpFCobHR8BQjUmJyweEzkvFDgqIWU2PC0hX/xAAZAQADAQEBAAAAAAAAAAAAAAAAAQIDBAX/xAAlEQACAgICAgMAAgMAAAAAAAAAAQIRAyESMQRBEyJRYZGhsfH/2gAMAwEAAhEDEQA/AOatCvOG+H6l7UDKY0+07k0fmj4Y4dqXtUMpiGj538mj813TAsGp2VIU6Q9TzJ6lcuLFy2+iEhvh7AaVjSDKY1+07mT1JVmURRgrs6GCEYCVCMBABAJQCMBKQMIBK23WexviqnRltMh9TaBsPVc4x/iW5eYNQtB5DRZuaukaxxNqzr1zilGn89Ro9SFT4hxpb0wfDd4ju231XG6DjUcAS4k9ZK0lHDKbGAn5u+yieTj2VHFy6Lm543quJyGOgaJ+9QKuP3BbmJfpyBWcxXiWlRMMGdw5N2HqVUMx25rOPhlrAeQ8yhcpdltxjpdnQ+HviE9tQMrBxBMS4QR+a6na121GhzTIIXD8AoVCc1RwfO+gELdYFjIoHKJLeY6ei15xjox4SlujdwhCp6HFFu4wagaf5tFb0qjXiWkEHmNVSkn0S4tdhwhCaurltNpLyAAm8Ov2V25qZkdU7FRJhCEqEITEJQhKhCEAIhFCchJhACIRQlkIiEANkJLgnCEkhADYCNKhEQgBBRSlJJQA0aTT9kfQIJxBAyswLBqdnSbTpDYanmTzJU9CUaZISPKlAJQCBiAlApUJWVIApWL4t4laJp03gNHzOB3PQJr4ocS/stIUWGH1QQSPst/NctsWOrGRPhjdx3P9M/is5OzWC2XVa8mcgieZ594VTf3EaxmcTDZ/JWeJ1202gNAiNzuVBwUM81xW2GlNvU9VNpK0jVpt/ZlvhrGW1MOf5qrtf8BO1Ld9y0uqEtpxoAYB/NNYa0Vn5qo0Ow2AHKE7jdUDysJHvHsoS3/JW2rfRksQbSp1PODEQ3KrvAMHLwXAROrQdPqVBwvCXXFd1SpJY0gCea0995GxTBHLcpZMlfVFYsVvkTrW3bTGXNJ+1A0n1Td7eeEJymO0Qon7V4DJqkD6CFlcUxF9bN4LS4D7ZJDfrz9ljGLk9GsnGCuRIvLzO45ZAlXWAcR1bXRtYNb/AAnzD0yjVQMBwEVGNdXcZP49hyVw+nb0I0B9QfqVt8kIqkZOGSbtr+x7FuKHXgh2cgbhggH6lXvBPF9rbs8Gu91JwOhqNIaQTp5x5fvVQa1LLtkBEyDA+iyuMYiHOy0zmHUIhkbeiJ4qW2eh7euyo0OpuDmnYtIIPuE7C8+4DjT7Fwd4vhiZyzo/mRkG+nQLoGG/Fu0qj/TuDGhLKTnNn1XRy/Tm4s6FCKFV4dxHb14yVACdmv8AI76FWyaaYqaEIoS4RQmIQiISyiIQA2QiSyEkhACCERCWUkoAbKIpZCSQgBklBOZUSAGoSgEAEoBMQoBGAgEoBIYAEzeUC9hDXFvcKQjASasadHm7jqs43opF5PmIBM7BXVowCBp8sBJ+JuDvZiAflMP+V0af8qFhgIuKjXmYDS2ekQuecajS9HTjncrfsRilu5xOwaN529krCbV1V+rfI0CB2G0+qncR3Ph2+X7T3tE9t1OwWo2lSzO9T7pKVRs0kuU6JFFw3OkOa2Nt9got3h7n1uojXoFKuC55zNiI2Mb7ynrAuPmcRPMHTZZqTWzRpPQq0shSbDGzG8be6i4viAYyQPOdGt/+x7BKvMRdTD6jxDGAk9NtNVkMCo1b2q91WSModkZyaScrO3XqiMb2+hTk1pdk2pQc8g1AXkCcxGYz0A2AVhhuEGrrW0AiGd+pVvRtHbNpuAAEDZvoprKGUy6QeY6dkSySapaQ4Y4RafbI1YuZAbAaAREc/VRamGh4DnAmdYDtweUFWjyHacgf1ss/UxWvcuNKkfDotlri2CapGhOb7LOkamPrMItlzycUZvibFxmLPlI0y8tPQyfZO8PcPVq8PqfuqR11/wBR/QQPkHPqrd3DhqVWVH/I0ktAAgu2zEcz3Wvw+3bTAk9pJ09uit5OKqJk8bk7n/RQ3mHNtmQ1jdNyRMn3EqoqYs6mCGtEddCB7Db6LV4lZisDEmP4YM9CZ6LE8UWopU4DsxPo0gnmAdY6hYJzctnRGMFETV4mzeUQDO5J0/xyWz4K4rr0G5ahe4TPm8zQDEAO3MyuQ2Nu59QA7zqDtA3krolpcOa3/TAY1sAAAk95cZbz2XYnGKOSUJTlSO24bjFOtoDD+bSCPoTuPRS7mu2m0ucYAXDxfnMA2A+J66nYSeZ6/wCEi64irGl4VUvc3WZe4kTtzk+nZEc6fZEvFl6NhiXHj31wy3ALcwbJ+0ZjRdBtiS0E7wuUcA4IK9wKrXB9JgkciHbQRyhddDYWy/TnetMSQkkJZCSQqJEEJJSykFACSEkhLSXIARCCOUSAGwEoIQlAJiDASgEAEpIYSNBBAFfjWEsumZXgTyPQrmONcPPtq+YtLgW5cwG4mRK66Sol7QbVaWuUNWXGVHA+KnzRaeYqN35a6/cpVnL2jUhsbdVcfEDh99NpgEtkER67FVViB4Y1Mf3WE4/WjpxyuVkh12xha12oPL06qW2uHbbSqSvaw8OLieys7BgdoNv7rGtUdGm7M1x3i2jaDTqTmeAfsjZp7krRcNWH7LSAbJq1AHvceRgfhtCyFHDM2IEGXuzl3WI2/XZdOo2wpgB7tTrvt2lXNqCUTPH925DVxUqUmh0lxnVsCI7qXb3Da2QkRI+XYzEgE9d0msQAHNIcDAM8uaiX9zlgs+YGR2hQtmlFPxVioFWjaUx5qjhnycmTABjluT2aequ8LwprJEktEa7dZ0WE4Ue+tidarWILmh084lwa0D0AXRqdXSOc6/X/AAqnpcSYb+w9lgwBokuh0Bx+h2TjYMz/AMnmmKjWkbfr1WSVs0CNtGlNwM/rdc14uoV21oqkxuxpdOnWF0Q3LWzAmB82sD0HNZC9aa9XORMEakgkienT8tlaqyoWMYDhvhMz1Zk6ge289VfvoOkPDvKRDm+x6frdRa1xJDCMvqTrlOmgQ8cl0kZjOxJAn2Se2XTSIoowZggTGmvOJ91UYpcGnVayNYjXlrIOvPX6LW0qjPDkjzSQOcTzI26qsu7Wi54fUl5/h08x5SRun0Y2RsHxaph9wHUCQTDsszLXalpHMart3CvFtDEGDw3BtWPNSJhwjeAdSFxS/Y1xDgCHEfgeqs8HoNpkVA4sqAyCDtHOQtY5qRjPx+W7O7lV+MYtStaZqVnBrR1T2G3grUmvaZkCZ0IdGoIXFPi/dXP7W1r6VR1ARlLQXNnnMc11J2rOB6LfGfiBVuCRb/uqf8R+Zw7DktP8O7mrWpufUcXNmGl2+m65twnw9XvX/wCm9lLSXuBbp2B1K7dhdi23ptpsEBohDSbGnolOKZcU45IITEIRJSCQAASwktSwqEKCNEowxOjmy+I3N0kSkMlIilBwOyjXl7TpAuqODQOpSGOOUSoYWRxn4nWlCYzP9Bp9VJ4P4ubijXup03NDTEuGh9DzSAur/K5hztzCNt1zGtaBznFrHNBJMHRdRcY3VbiVBjxGUKJRs0hLic4qWuolNOu/2dtQmNGkgnqFo8Sw/wCiz/FbfBswIEvqNknk0awsuDs6PlTiFwvZfstJ1etrVq+ZxP2WRo3+/uol9j+Z7WsaXATqdB19VbYhUdUpCBMgc9FUYbYkVpiROUjsR+axe3s3h9Y6Fs4gp0H5KzoaflLtczdJIjaDKVRxJrqhAdmE+UjmDsfooWK4bRzZXsnSGmJgTMDtuqR+HOtXMe1xdRcRDju0nUA/2KpcW6Q5c4pOXs0XD2Em2qVSJf4mU5o6ufp23C0lO4nqDzHtv7qrsLoPY0j9bJwv88EwCND36feFE+xwqixNcg6nQnYc+wUi5uW06X72ASdumuyiUbY5w49N91EvCSSCJYTImZHoVF/hevYq4xDNLWjUjyu5DsFWUWDMc0lysaVKG6wPuCrbrEaDHeZxceeUSNO6EmVLIvQzVplzp1nqoFTFG0yQ05nDTtPc8/QJvE69SrTec5pMM+HTaPM8HYPPQ+sa81Cw7DXANzD25qm0kZubfRZ+PWrEQQ0cw2Wz7purb1S/UFnQ7/itBh1ltH/C0dpbDQEKFNkUjC27HFwzO2Os79NArawplzsoa6R5i4se1p1180Rst5b4bTBkCD+fVTmtA5KnP9Fr0ZLCOLa1tVFNjQ7M5oNN0iXOIbo7dvLWD6LrFSg13zAH71kcIs6de6FR9MRSjw383P1+4cu62a6fFk5RbOfy+NpJb9iG0w3YAeibcnimXLqOQSUkpRSSgBKJGgkByAcXX2H1TTqjxmg7O0dHUO5rT4f8U7N4ipnpO5tc0/iNFN4w4ZF2zMyBUbt37LkmLYFeU3ENtqjiOYEg+6a/Al+m44p+LFNjC20aXuOgd0ntuVjMO4XxG9PitolhcZ8So4tOvMAaqf8ADPgG5fdC4vaZpsbqGO3c7kY6Bd1Y2NAmBy6y4XxijTgXg20adY9yncHwWnlJxWs6pWBMio6Gj+lu0LpyoOKOFmXwbmJaW7EROqhjRy2/w6yxS6ba2OgGtV42yjkO663gODU7Si2lRaGtaIUHhXgu3w4O8Fvmd8zzqStCQgZDuWDkq26AaJcQB1KuXsXJviniFW5qssbIk1Ha1Mv2W/zEbIA1gcyqDkcHehlZzFLMVCadQS3+bZWfAXBhw+iQ9xe92rugPQBXOI4cHjZRKNlwlxMPdg02EBvywB0UEOcCDyI1gfa3E9t1prxmWQ9uh5hUYbkBGzT9ocgOawlGjpjNMhVz4j8pgeWZiB1AH0Ci3FEVKfhO+V4iejhqPoVZ1rdzHNacsnNB7DVv3EquuqeUiJADp1n2WD07O5NShoosHvXUXOpVN2mD/Yj2WkbcB7dNY1Hty/FUfFmGF8XFHdujgObd59tVWYXipBE/ruFs1yVo5U+LpnSLWp4lEFpE7RzACq8dxB1JkNgvO0jYdYSsPumGmHNOoOsfdos9jN2XVHzudPaFiWwULU1mB7nmoZ0BJiR22RfszgSHCWmNBAO3VRrGxeB5XFvPQkLV21l4oY5x5AF346KXk9Iaj7ZX0bbPAj2MfrkrJmG5IMaSJ9eysLO0DO/dLuxqC4eSNOx6lc85P2a1+D9jhObzDQDYp17qlJxDSHR1Ej80/hOINLMgP+R0ViKWbQbfrRS2mtdkdPZBs8VqOkODAewP5qvp4lXrVjRLgxudzSWN8xa0kRJnU9VY12NpeZxjX9BaHAcHpsPjCS54nUDQkzpot/HxvI2mZZcigrRa4HYNpMAAiBoDy9e6tCVGY5OtcvWjFRVI81uxTnJslE5yKUxBlJKNEUAJRIIIAbalAJDSnAmIcalJASwgYYSgkhKCQAhJITkLG8eccU8PplrB4tw7SnSbqcx0ExsgYjjziwWbW0aI8S6q+WlTG8n7R6AJXBPC37LT8St57mp5qtQ7lx5DoAqf4fcHVTUN/iXmuX6tadqTTsAORXR8qQyM6mo1WincVxCnbML6zg1o68+wHMrjnF3Gd9ev8LDQ5omIpjNUI6udswIA6Xd2QcqG7weJLdE78PMDu7egTfVXVKjzOVxzZB0laStbpVYXRz27sy0HKPPyPIn+ypLeoXk5yBJkgiTPuuk3dgDyWRxHh0MJc0GJkgEjcyTM91zZsftHd43kJXGXspgWsJDAY7/r1VRe8PAkvoAdS3l3joVpK1EFsU4BHqZ7EqNSqOAOYFpJjUbjt1WMZNHRJKRnLR7qcjVh6aGPdRaYJeTv1nmtLe2nMAkdSFCpWhDttP7okyFEl4ZRJHTpzHpPJXNhVDTBOnTv17KB4pa3yCD15f5KjMrnuSSsZR9oaNfbAbhPVbcOaYWXtb1zN+XLmrGhjjQYJ+gP5Lknz9mqQ0+i6nmcwHQaARvKsMFx5+Uh1MCps0zLe5I7KdhhbUlw2OnsU4cGYwh1JuvSfwH62XTgcHSfZjltWxWB2ZnxKxL3Tpm5TzjYLWUHqiswri3XrRioqkebKTk7ZPYU+xRmFPF2kKiQiUESNABoigklMASgkyggQhqcYm4ULEsaoWoBuKrac7ZjE+iYFoEoLPf+srECf2ml/uVXiPxJs6YPhVBVfyAMCfUoEbcFV+KY/b2omvVYzsSJPoNyuX2+JYpjFZzKNVlvbgCXMnNry0MuPuAtJhnwttWnNcuqXL+ZqOMH1aND7ygZXYpx9XviaGFUnuOzqsbe+zffXsr3gzgFtt+/uz49y7UudqGTybP4rR0m21jT/wCnQpj+lgWdxL4nWrDkts1xUOjQwGD6GJPsCkM2bwGiToFjOI+PaNA+Hbjx6x0DWaifbf0CrTh2J4qf37v2Wgd2j5iP6f8A9fRavAOErexH7pkvPzVHeZ7vUn8AkBi7Pg+6xF4rYnULGbig0wY6Ej5R6a91vMNwijbMDKNNrGjk0AKyhJIQMYc1MVGKU4Jl4QBW3Ra0FziABqSdAFlBxNaV3mnRqtqEaPjUAGQNdt9FmvjLxMKgFjak1Kjz+8FPzEAa5NOZ6dFmeCuGbmgypVqNDA7K0NJGeZJkjkFnkmooDZ4tYGiZZq07QNR9FBp1HnSC4cwdo91bf/1muaC4gQId6jdVt9XLafiNnITqYIIBMfLzC55wj3E6sWe9Psds6OZpbEauyguzRHMeqjPo5Zc36RzRWl+AJBM8tI/XorOjcB2paNfv7rJI6OVlIaD+cEKXZ5XHzgCP7en4KXlh24I15EgdUKtNjtWaeoj3Cqn+BaId5SGaRpp6JeA1GHxA6ZjQddxMxsoGK3ZpiZB5ablN8MeJUuQ4jK0sII9DM+slYzTSbLTWkb3DaIYwKYy4kaaa6Jq2pA6HXqFLpWrW6gLjSo0bXskUWzGb5uvVWFFqrPEhTLG4nyu35Hr/AJXp+N5F/WRwZ8NfZFgwJyUhichdxyAQQQQACkowJSoTATlQQzIIENrkPxC4GxC+rF7qjalME+G1oALQeUErrwSkONjjKjzDX4KqUTFWjcf7DH1AP4qNUwqiz5mEf1Ej+69TFqQ61Yd2tPqAmJnmbDMTNm4OtX1ab9opHNPq0yCtxbcfYrUZlZSqOJ2ItnZvWScq7FTs6Y2Y0ejQpLWhOxUcUteBMTxF4qXj/CaT81V3iVAP5KbfIwrqfCfB9th7YpMmofmqv8z3Hu7kOw0V4ClAqRjyNIa9KQMItSC1Oqox7iO3smzXeAT8rB5nv7NaNSgCe5q498TviYKZdaYe7NVPlfVbqGTplZ1f+CRj/GtzidQ29mx2U6eHTMuI61qjdGj+Vv1UTh/hW0sbsVKzalWs2crXBoZ4murWAciNpMLHLmhjrk+wtLsk8DfDsUKRu7uTXLHOaHGMmYHUnm4zrPVPUGAPBqvhgJ21dEHl2PqtJi2IurfszB5c4zOb/NmywR26d1DHD7mPJq+fl0C8/KvmmnDdf9Jk+TszVS3Y0EteAJkZozdvLzSReVnGHBgp8w5pzPB6tmGj1n0Wwr4YMn7trQREaDUdJWcOFvqeI6QMpO/MjkI6aKpSeHvV+wbpaRVXFDKx3h7gSJ115lUlJ1R5/fVSR/AwkD3I1K1NhaOqzkE6b8hPdX1jw2NC/U81WG5uq1+jWSTXZj8Pe4O8jDEROwPsrinhlWoZ8x6ToPottaYSxuzQrKnagbBdfxG0clKjCWnCRc4OreYjbsp7cObSqNgRoVsfAVZieHuMFgkhZ5cX0aRcMlzTZW0WkO02O6neNATdHD6ruQb6qSOH83zvcfTRcCwZJejrlmh7ZCN60cwnaNxmPlBPoFZ23D9FmuQE9TqfqVZ06LW7ABbQ8KftmU/Jh6QmkNNU4ECiC9NHCGUYb1RtQc5MAEpBMoR1ROKBBQgkyggBLXJwKOGdEsO6qhD6JJa9OApAAFKBScqAKAHAUoFNgowUDHQUoOTOaFzr4i/E6lYtdStnCpcEEaGW0+5PXsgC1+IfxFpYWzI2Klw4eVk6N/mf27LlfCuA3XENw6rWqPbQn99XOjn/APxUhyH3DnKp+E+G6mKVX3V9UNO1a6a1ZxgvM/Iydzy9+q6PefFqyw4NoWlu97WDKA0tptaB7HX116qeyujpmAcP29jSFK2ptptA5bnu5x1J9VR8U4eGZqzqjaZOga0EufE6DueZAVTwj8XLS/qCkQ+hVdo1tSC1x6NeOfYwtRd4GyvVNSq9zhplZsGgclh5OLnCkrJezMYdlDmF0ODYM7wM0w3vorDF8V1cxrQ4cnA9T+UrRXNEMpPbTDW+UwCAGzHNc7a4ufAc2ZjrMdx+K83NDJgioJ99v/FC6HqlWpUc6HEtkkNgANaNhA6BQ6lV+bykE8ozFzh13ga9vzU6yqvYdHNBdmbkcOmsiOUTrPNSMPtd3kyXnUjb26Dl7BOOF5athFewsFpuaMpYGt0gDrzWht2Jq3t1YUaa9PFDhFRuxiqdNPtYjY1OALUYgNQypyEIQAmEYCMIIGBElJJQARQAQKOUCCnogjJSHOTEGSm3FAlEGygBKCXp1QQBXsqEbH2KfZc/xD6apsUg7VpRFhCoRKBadiltnqoIjmnmDofqgCY1yrsX4gt7Ufv6gaYnLu6OsDl3UoFyz3EnBlriBBuGvnq1zmzG0jYqXZSr2ZPHfjTQpyLWk6of4nEBv3b+xWPrfFvEK5OSrRtx/SD9C6SV0Sj8IsNBlzar+zqrgP8AxhXuHcC4fQg07SjI2Lmh5+rpKdsKRxC84lxKuIOIFwI+UQ0EHu0KJwtZWrKpdiNG4rQBkZThzHvkyXOzAxEaesr0kMLoj/o0x/2N/JE7CaB3o0/9jfySYLRwzizGri7a1lvRbbUKelOnmZLeU5W+UGOfKTHVYyphDGNJq1NeQH9p+Yr0xX4Qsn70Gj+mW/c0hPYfwxaUDmpW9Nrv4soc7/cZKAdfp534J+H15fVWODH0aIcC6s8FugIP7sHVx6EaL0/S8oA6BEmquoIOxBB9CkDZksVvat/UNKhPhA+gdH2nHp0CavMENN7coGVrQOerubiNh6LUUGspNy02ho6D9ao6gDt1zfAm+UtsmjGXFN7iG6Oc4mDEZWc5PumbzEHsPhtAYG6QDJ07/ktgcPG4VBj/AA7UqOz0hJjUTvHMLny+PKNuHv8A0KSdaK2x4jqUnS4l7ebTvHY8it9YXDarGvpmWuEg/rnyXPKHDF1UMGnlH8Ti3T2BkreYBhn7LRbTmYkk9S4ydOQ1W3jc1qXX8ijZZgI0SErsLDQRSklyBikJSMyKUgFkpJcklEUDAXINKKUACUAG5yICUVR7WauKzWP8bULUGXienNVRJpXuDdXFZbifjmhZtOZ4nkBqT7LmXEPxHq3EtonI3qd4WMfUNRxc52Zx55na+mqBmxufivULiWt8s6TvCCyAb+pP5I0rYHQsJ4muaEBxa8dpGnutphPGbakB4IPoggiwNHQuqdTZP+D0QQVCCkhN/t0biUSCQC24k3mCnmXLXbfgggmA8CEaCCQBokEEACUlyCCQDRphG2kAggkA4GpSCCAFZkMyCCAClGggmMCIlEggAiUWZBBAA3SvD6okEICPc3rKY1WN4k+IlK3BgEnoAUaCYHLMf+ItzcktpzTb2gmPqsfWvHF0vqOJPM6/ggglYBtrnlU/8XJ9hedqjT/2/wCEEEAKdTqj/wBv/aPyQQQSJs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 descr="download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9089" y="3933056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82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993366"/>
                </a:solidFill>
              </a:rPr>
              <a:t> G ----- Grab the groundhog from the glazed grass.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endParaRPr lang="en-US" sz="6000" b="1" dirty="0"/>
          </a:p>
        </p:txBody>
      </p:sp>
      <p:pic>
        <p:nvPicPr>
          <p:cNvPr id="4" name="Picture 3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1489" y="4149080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74" y="744636"/>
            <a:ext cx="8108950" cy="4700588"/>
          </a:xfrm>
        </p:spPr>
        <p:txBody>
          <a:bodyPr/>
          <a:lstStyle/>
          <a:p>
            <a:pPr>
              <a:buNone/>
            </a:pPr>
            <a:r>
              <a:rPr lang="en-US" sz="6000" b="1" dirty="0" smtClean="0">
                <a:solidFill>
                  <a:srgbClr val="CC6600"/>
                </a:solidFill>
              </a:rPr>
              <a:t> H  ----- High roller, low roller, lower roller.</a:t>
            </a:r>
            <a:br>
              <a:rPr lang="en-US" sz="6000" b="1" dirty="0" smtClean="0">
                <a:solidFill>
                  <a:srgbClr val="CC6600"/>
                </a:solidFill>
              </a:rPr>
            </a:br>
            <a:endParaRPr lang="en-US" sz="6000" b="1" dirty="0" smtClean="0">
              <a:solidFill>
                <a:srgbClr val="CC6600"/>
              </a:solidFill>
            </a:endParaRPr>
          </a:p>
          <a:p>
            <a:endParaRPr lang="en-US" sz="6000" b="1" dirty="0">
              <a:solidFill>
                <a:srgbClr val="CC6600"/>
              </a:solidFill>
            </a:endParaRPr>
          </a:p>
        </p:txBody>
      </p:sp>
      <p:pic>
        <p:nvPicPr>
          <p:cNvPr id="4" name="Picture 3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9089" y="3990181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315</Words>
  <Application>Microsoft Office PowerPoint</Application>
  <PresentationFormat>On-screen Show (4:3)</PresentationFormat>
  <Paragraphs>30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3_Default Design</vt:lpstr>
      <vt:lpstr>PRONUNCIATION 8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lastModifiedBy>a</cp:lastModifiedBy>
  <cp:revision>118</cp:revision>
  <dcterms:created xsi:type="dcterms:W3CDTF">2014-06-23T11:46:03Z</dcterms:created>
  <dcterms:modified xsi:type="dcterms:W3CDTF">2014-07-02T07:23:08Z</dcterms:modified>
</cp:coreProperties>
</file>