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2" r:id="rId3"/>
    <p:sldId id="263"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350" autoAdjust="0"/>
  </p:normalViewPr>
  <p:slideViewPr>
    <p:cSldViewPr>
      <p:cViewPr varScale="1">
        <p:scale>
          <a:sx n="59" d="100"/>
          <a:sy n="59" d="100"/>
        </p:scale>
        <p:origin x="-16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DFCAA9-9666-4A35-9983-9749F1AFE277}"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4DEE79-26E0-4915-87A1-D69F1B864DC3}" type="slidenum">
              <a:rPr lang="en-US" smtClean="0"/>
              <a:t>‹#›</a:t>
            </a:fld>
            <a:endParaRPr lang="en-US"/>
          </a:p>
        </p:txBody>
      </p:sp>
    </p:spTree>
    <p:extLst>
      <p:ext uri="{BB962C8B-B14F-4D97-AF65-F5344CB8AC3E}">
        <p14:creationId xmlns:p14="http://schemas.microsoft.com/office/powerpoint/2010/main" val="1639012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6B4DEE79-26E0-4915-87A1-D69F1B864DC3}" type="slidenum">
              <a:rPr lang="en-US" smtClean="0"/>
              <a:t>2</a:t>
            </a:fld>
            <a:endParaRPr lang="en-US"/>
          </a:p>
        </p:txBody>
      </p:sp>
    </p:spTree>
    <p:extLst>
      <p:ext uri="{BB962C8B-B14F-4D97-AF65-F5344CB8AC3E}">
        <p14:creationId xmlns:p14="http://schemas.microsoft.com/office/powerpoint/2010/main" val="4291986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Treaty-</a:t>
            </a:r>
            <a:r>
              <a:rPr lang="en-US" baseline="0" dirty="0" smtClean="0"/>
              <a:t> </a:t>
            </a:r>
            <a:r>
              <a:rPr lang="en-US" sz="1200" b="0" i="0" kern="1200" dirty="0" smtClean="0">
                <a:solidFill>
                  <a:schemeClr val="tx1"/>
                </a:solidFill>
                <a:effectLst/>
                <a:latin typeface="+mn-lt"/>
                <a:ea typeface="+mn-ea"/>
                <a:cs typeface="+mn-cs"/>
              </a:rPr>
              <a:t>a formally concluded and ratified agreement between countries</a:t>
            </a:r>
            <a:r>
              <a:rPr lang="en-US" sz="1200" b="0" i="0" kern="1200" baseline="0" dirty="0" smtClean="0">
                <a:solidFill>
                  <a:schemeClr val="tx1"/>
                </a:solidFill>
                <a:effectLst/>
                <a:latin typeface="+mn-lt"/>
                <a:ea typeface="+mn-ea"/>
                <a:cs typeface="+mn-cs"/>
              </a:rPr>
              <a:t> (synonyms: pact, settlement)</a:t>
            </a:r>
          </a:p>
          <a:p>
            <a:r>
              <a:rPr lang="en-US" sz="1200" b="0" i="0" kern="1200" baseline="0" dirty="0" smtClean="0">
                <a:solidFill>
                  <a:schemeClr val="tx1"/>
                </a:solidFill>
                <a:effectLst/>
                <a:latin typeface="+mn-lt"/>
                <a:ea typeface="+mn-ea"/>
                <a:cs typeface="+mn-cs"/>
              </a:rPr>
              <a:t>Sophistication- Degree of being sophisticated- (Which means- </a:t>
            </a:r>
            <a:r>
              <a:rPr lang="en-US" sz="1200" b="0" i="0" kern="1200" dirty="0" smtClean="0">
                <a:solidFill>
                  <a:schemeClr val="tx1"/>
                </a:solidFill>
                <a:effectLst/>
                <a:latin typeface="+mn-lt"/>
                <a:ea typeface="+mn-ea"/>
                <a:cs typeface="+mn-cs"/>
              </a:rPr>
              <a:t>developed to a high degree of complexity.)</a:t>
            </a:r>
            <a:endParaRPr lang="en-US" dirty="0"/>
          </a:p>
        </p:txBody>
      </p:sp>
      <p:sp>
        <p:nvSpPr>
          <p:cNvPr id="4" name="Slide Number Placeholder 3"/>
          <p:cNvSpPr>
            <a:spLocks noGrp="1"/>
          </p:cNvSpPr>
          <p:nvPr>
            <p:ph type="sldNum" sz="quarter" idx="10"/>
          </p:nvPr>
        </p:nvSpPr>
        <p:spPr/>
        <p:txBody>
          <a:bodyPr/>
          <a:lstStyle/>
          <a:p>
            <a:fld id="{6B4DEE79-26E0-4915-87A1-D69F1B864DC3}" type="slidenum">
              <a:rPr lang="en-US" smtClean="0"/>
              <a:t>4</a:t>
            </a:fld>
            <a:endParaRPr lang="en-US"/>
          </a:p>
        </p:txBody>
      </p:sp>
    </p:spTree>
    <p:extLst>
      <p:ext uri="{BB962C8B-B14F-4D97-AF65-F5344CB8AC3E}">
        <p14:creationId xmlns:p14="http://schemas.microsoft.com/office/powerpoint/2010/main" val="4203319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CCD015-273E-45F4-A2F6-74FFB9EA9DA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CD015-273E-45F4-A2F6-74FFB9EA9DA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CCD015-273E-45F4-A2F6-74FFB9EA9DA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CCD015-273E-45F4-A2F6-74FFB9EA9DA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CCD015-273E-45F4-A2F6-74FFB9EA9DA5}"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CCD015-273E-45F4-A2F6-74FFB9EA9DA5}"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CD015-273E-45F4-A2F6-74FFB9EA9DA5}"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CD015-273E-45F4-A2F6-74FFB9EA9DA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CD015-273E-45F4-A2F6-74FFB9EA9DA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CD015-273E-45F4-A2F6-74FFB9EA9DA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CD015-273E-45F4-A2F6-74FFB9EA9DA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8C9A02-C5B4-4B17-A75D-2596E123EB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006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2" name="Picture 2" descr="E:\PPTS\Logo albert_rouge.png"/>
          <p:cNvPicPr>
            <a:picLocks noChangeAspect="1" noChangeArrowheads="1"/>
          </p:cNvPicPr>
          <p:nvPr userDrawn="1"/>
        </p:nvPicPr>
        <p:blipFill>
          <a:blip r:embed="rId15" cstate="print"/>
          <a:srcRect/>
          <a:stretch>
            <a:fillRect/>
          </a:stretch>
        </p:blipFill>
        <p:spPr bwMode="auto">
          <a:xfrm>
            <a:off x="7924800"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CCD015-273E-45F4-A2F6-74FFB9EA9DA5}"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C9A02-C5B4-4B17-A75D-2596E123EB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4</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ct val="0"/>
              </a:spcBef>
              <a:buNone/>
            </a:pPr>
            <a:r>
              <a:rPr lang="en-US" sz="2800" b="1" dirty="0" smtClean="0">
                <a:latin typeface="+mj-lt"/>
                <a:cs typeface="Arial" pitchFamily="34" charset="0"/>
              </a:rPr>
              <a:t>Opinion Essay</a:t>
            </a:r>
          </a:p>
          <a:p>
            <a:pPr marL="0" lvl="0" indent="0">
              <a:spcBef>
                <a:spcPct val="0"/>
              </a:spcBef>
              <a:buNone/>
            </a:pPr>
            <a:r>
              <a:rPr lang="en-US" dirty="0" smtClean="0">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lang="en-US" b="1" dirty="0" smtClean="0">
              <a:latin typeface="Verdana" pitchFamily="34" charset="0"/>
              <a:cs typeface="Arial" pitchFamily="34" charset="0"/>
            </a:endParaRP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Privacy is the most important human right</a:t>
            </a:r>
            <a:br>
              <a:rPr lang="en-US" dirty="0" smtClean="0"/>
            </a:br>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endParaRPr lang="en-US" dirty="0" smtClean="0"/>
          </a:p>
          <a:p>
            <a:pPr>
              <a:buNone/>
            </a:pPr>
            <a:r>
              <a:rPr lang="en-US" dirty="0" smtClean="0"/>
              <a:t>1.Privacy is a fundamental human right.</a:t>
            </a:r>
          </a:p>
          <a:p>
            <a:pPr>
              <a:buNone/>
            </a:pPr>
            <a:r>
              <a:rPr lang="en-US" dirty="0" smtClean="0"/>
              <a:t>2. It is protected in the Universal Declaration of Human Rights, the International Covenant on Civil and Political Rights, and in many other international and regional human rights treaties.</a:t>
            </a:r>
          </a:p>
          <a:p>
            <a:pPr>
              <a:buNone/>
            </a:pPr>
            <a:r>
              <a:rPr lang="en-US" dirty="0" smtClean="0"/>
              <a:t>3. Privacy can be divided into the following separate but related concepts:</a:t>
            </a:r>
          </a:p>
          <a:p>
            <a:pPr>
              <a:buNone/>
            </a:pPr>
            <a:r>
              <a:rPr lang="en-US" dirty="0" smtClean="0"/>
              <a:t>   1-</a:t>
            </a:r>
            <a:r>
              <a:rPr lang="en-GB" dirty="0" smtClean="0"/>
              <a:t>Information privacy,</a:t>
            </a:r>
          </a:p>
          <a:p>
            <a:pPr>
              <a:buNone/>
            </a:pPr>
            <a:r>
              <a:rPr lang="en-US" dirty="0" smtClean="0"/>
              <a:t>   2-</a:t>
            </a:r>
            <a:r>
              <a:rPr lang="en-GB" dirty="0" smtClean="0"/>
              <a:t>Bodily privacy, </a:t>
            </a:r>
          </a:p>
          <a:p>
            <a:pPr>
              <a:buNone/>
            </a:pPr>
            <a:r>
              <a:rPr lang="en-US" dirty="0" smtClean="0"/>
              <a:t>   3-</a:t>
            </a:r>
            <a:r>
              <a:rPr lang="en-GB" dirty="0" smtClean="0"/>
              <a:t>Privacy of communications,</a:t>
            </a:r>
          </a:p>
          <a:p>
            <a:pPr>
              <a:buNone/>
            </a:pPr>
            <a:r>
              <a:rPr lang="en-US" dirty="0" smtClean="0"/>
              <a:t>   4-</a:t>
            </a:r>
            <a:r>
              <a:rPr lang="en-GB" dirty="0" smtClean="0"/>
              <a:t>Territorial privacy</a:t>
            </a:r>
          </a:p>
          <a:p>
            <a:pPr>
              <a:buNone/>
            </a:pPr>
            <a:r>
              <a:rPr lang="en-US" dirty="0" smtClean="0"/>
              <a:t>4. Without privacy life would be a nightmare. </a:t>
            </a:r>
          </a:p>
          <a:p>
            <a:pPr>
              <a:buNone/>
            </a:pPr>
            <a:r>
              <a:rPr lang="en-GB" dirty="0" smtClean="0"/>
              <a:t>5. Threats to privacy</a:t>
            </a:r>
          </a:p>
          <a:p>
            <a:pPr>
              <a:buNone/>
            </a:pPr>
            <a:r>
              <a:rPr lang="en-US" b="1" dirty="0" smtClean="0"/>
              <a:t>   </a:t>
            </a:r>
            <a:r>
              <a:rPr lang="en-US" dirty="0" smtClean="0"/>
              <a:t>1-The increasing sophistication of information technology</a:t>
            </a:r>
          </a:p>
          <a:p>
            <a:pPr>
              <a:buNone/>
            </a:pPr>
            <a:r>
              <a:rPr lang="en-US" dirty="0" smtClean="0"/>
              <a:t>   2-Globalisation removes geographical limitations to the flow of data</a:t>
            </a:r>
          </a:p>
          <a:p>
            <a:pPr>
              <a:buNone/>
            </a:pP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TYPE YOUR ESSAY IN 15 MINS</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205</Words>
  <Application>Microsoft Office PowerPoint</Application>
  <PresentationFormat>On-screen Show (4:3)</PresentationFormat>
  <Paragraphs>28</Paragraphs>
  <Slides>5</Slides>
  <Notes>2</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 Room 1</dc:creator>
  <cp:lastModifiedBy>New</cp:lastModifiedBy>
  <cp:revision>12</cp:revision>
  <dcterms:created xsi:type="dcterms:W3CDTF">2006-08-16T00:00:00Z</dcterms:created>
  <dcterms:modified xsi:type="dcterms:W3CDTF">2016-03-10T07:00:44Z</dcterms:modified>
</cp:coreProperties>
</file>