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62" r:id="rId3"/>
    <p:sldId id="263" r:id="rId4"/>
    <p:sldId id="257"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9FE1AA-2CEB-4212-AD55-F6B1E93DE3BF}" type="datetimeFigureOut">
              <a:rPr lang="en-US" smtClean="0"/>
              <a:t>25-Feb-16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8C7FDD-8861-42ED-AFCB-2B32459F5ED2}" type="slidenum">
              <a:rPr lang="en-US" smtClean="0"/>
              <a:t>‹#›</a:t>
            </a:fld>
            <a:endParaRPr lang="en-US"/>
          </a:p>
        </p:txBody>
      </p:sp>
    </p:spTree>
    <p:extLst>
      <p:ext uri="{BB962C8B-B14F-4D97-AF65-F5344CB8AC3E}">
        <p14:creationId xmlns:p14="http://schemas.microsoft.com/office/powerpoint/2010/main" val="3905861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AB8C7FDD-8861-42ED-AFCB-2B32459F5ED2}" type="slidenum">
              <a:rPr lang="en-US" smtClean="0"/>
              <a:t>2</a:t>
            </a:fld>
            <a:endParaRPr lang="en-US"/>
          </a:p>
        </p:txBody>
      </p:sp>
    </p:spTree>
    <p:extLst>
      <p:ext uri="{BB962C8B-B14F-4D97-AF65-F5344CB8AC3E}">
        <p14:creationId xmlns:p14="http://schemas.microsoft.com/office/powerpoint/2010/main" val="2513027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571FAC-DA7E-42C1-91DA-F081778856CC}"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71FAC-DA7E-42C1-91DA-F081778856CC}"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571FAC-DA7E-42C1-91DA-F081778856CC}"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571FAC-DA7E-42C1-91DA-F081778856CC}"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571FAC-DA7E-42C1-91DA-F081778856CC}" type="datetimeFigureOut">
              <a:rPr lang="en-US" smtClean="0"/>
              <a:pPr/>
              <a:t>25-Feb-16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571FAC-DA7E-42C1-91DA-F081778856CC}" type="datetimeFigureOut">
              <a:rPr lang="en-US" smtClean="0"/>
              <a:pPr/>
              <a:t>25-Feb-16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71FAC-DA7E-42C1-91DA-F081778856CC}" type="datetimeFigureOut">
              <a:rPr lang="en-US" smtClean="0"/>
              <a:pPr/>
              <a:t>25-Feb-16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71FAC-DA7E-42C1-91DA-F081778856CC}"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71FAC-DA7E-42C1-91DA-F081778856CC}"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71FAC-DA7E-42C1-91DA-F081778856CC}"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71FAC-DA7E-42C1-91DA-F081778856CC}"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C9082-3E7E-43DC-9C8C-8662DCF156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43570" y="6572272"/>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001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920450" y="-357214"/>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71FAC-DA7E-42C1-91DA-F081778856CC}" type="datetimeFigureOut">
              <a:rPr lang="en-US" smtClean="0"/>
              <a:pPr/>
              <a:t>25-Feb-16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CC9082-3E7E-43DC-9C8C-8662DCF156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7</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fontAlgn="base">
              <a:spcBef>
                <a:spcPct val="0"/>
              </a:spcBef>
              <a:spcAft>
                <a:spcPct val="0"/>
              </a:spcAft>
              <a:buNone/>
            </a:pPr>
            <a:endParaRPr kumimoji="0" lang="en-US" sz="2800" b="1" i="0" u="none" strike="noStrike" cap="none" normalizeH="0" baseline="0" dirty="0" smtClean="0">
              <a:ln>
                <a:noFill/>
              </a:ln>
              <a:solidFill>
                <a:srgbClr val="000000"/>
              </a:solidFill>
              <a:effectLst/>
              <a:latin typeface="+mj-lt"/>
              <a:cs typeface="Arial" pitchFamily="34" charset="0"/>
            </a:endParaRP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Will cigarettes be illegal in the future? The battle over cigarettes is heating up – and recent news shows that momentum to criminalize tobacco smoking continues to build in the Unites States and around the world.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 Will cigarettes be made illegal in the near future?</a:t>
            </a:r>
          </a:p>
          <a:p>
            <a:pPr>
              <a:buNone/>
            </a:pPr>
            <a:r>
              <a:rPr lang="en-US" dirty="0" smtClean="0"/>
              <a:t>2. Smoking ends people’s lives when they could have had a great future life.</a:t>
            </a:r>
          </a:p>
          <a:p>
            <a:pPr>
              <a:buNone/>
            </a:pPr>
            <a:r>
              <a:rPr lang="en-US" dirty="0" smtClean="0"/>
              <a:t>3. Second hand smoke can cause lung cancer in young children with weak immune systems</a:t>
            </a:r>
          </a:p>
          <a:p>
            <a:pPr>
              <a:buNone/>
            </a:pPr>
            <a:r>
              <a:rPr lang="en-US" dirty="0" smtClean="0"/>
              <a:t>4. Can cause Lung cancer</a:t>
            </a:r>
          </a:p>
          <a:p>
            <a:pPr>
              <a:buNone/>
            </a:pPr>
            <a:r>
              <a:rPr lang="en-US" dirty="0" smtClean="0"/>
              <a:t>5. The outlaw of smoking</a:t>
            </a:r>
          </a:p>
          <a:p>
            <a:pPr>
              <a:buNone/>
            </a:pPr>
            <a:r>
              <a:rPr lang="en-US" dirty="0" smtClean="0"/>
              <a:t>6. Damaging health</a:t>
            </a:r>
          </a:p>
          <a:p>
            <a:pPr>
              <a:buNone/>
            </a:pPr>
            <a:r>
              <a:rPr lang="en-US" dirty="0" smtClean="0"/>
              <a:t>7. Why would you want to make something illegal after it has been legal for years?</a:t>
            </a:r>
          </a:p>
          <a:p>
            <a:pPr>
              <a:buNone/>
            </a:pPr>
            <a:r>
              <a:rPr lang="en-US" dirty="0" smtClean="0"/>
              <a:t>8. Class exploitation</a:t>
            </a:r>
          </a:p>
          <a:p>
            <a:pPr>
              <a:buNone/>
            </a:pPr>
            <a:r>
              <a:rPr lang="en-US" dirty="0" smtClean="0"/>
              <a:t>9. Eliminates a public health menace</a:t>
            </a:r>
          </a:p>
          <a:p>
            <a:pPr>
              <a:buNone/>
            </a:pPr>
            <a:endParaRPr lang="en-US" dirty="0" smtClean="0"/>
          </a:p>
          <a:p>
            <a:pPr>
              <a:buNone/>
            </a:pPr>
            <a:endParaRPr lang="en-US" dirty="0" smtClean="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TotalTime>
  <Words>223</Words>
  <Application>Microsoft Office PowerPoint</Application>
  <PresentationFormat>On-screen Show (4:3)</PresentationFormat>
  <Paragraphs>23</Paragraphs>
  <Slides>4</Slides>
  <Notes>1</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20</cp:revision>
  <dcterms:created xsi:type="dcterms:W3CDTF">2014-03-25T11:28:02Z</dcterms:created>
  <dcterms:modified xsi:type="dcterms:W3CDTF">2016-02-25T17:36:34Z</dcterms:modified>
</cp:coreProperties>
</file>