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7"/>
  </p:notesMasterIdLst>
  <p:sldIdLst>
    <p:sldId id="262" r:id="rId3"/>
    <p:sldId id="265" r:id="rId4"/>
    <p:sldId id="257" r:id="rId5"/>
    <p:sldId id="25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36"/>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5C2FD5-BAF7-4862-A30D-6F0577F2FF4C}" type="datetimeFigureOut">
              <a:rPr lang="en-US" smtClean="0"/>
              <a:t>25-Feb-16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4A35D8-525B-4343-A5F7-2DB88D52D5D0}" type="slidenum">
              <a:rPr lang="en-US" smtClean="0"/>
              <a:t>‹#›</a:t>
            </a:fld>
            <a:endParaRPr lang="en-US"/>
          </a:p>
        </p:txBody>
      </p:sp>
    </p:spTree>
    <p:extLst>
      <p:ext uri="{BB962C8B-B14F-4D97-AF65-F5344CB8AC3E}">
        <p14:creationId xmlns:p14="http://schemas.microsoft.com/office/powerpoint/2010/main" val="143959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Coherence- </a:t>
            </a:r>
            <a:r>
              <a:rPr lang="en-US" sz="1200" b="0" i="0" kern="1200" smtClean="0">
                <a:solidFill>
                  <a:schemeClr val="tx1"/>
                </a:solidFill>
                <a:effectLst/>
                <a:latin typeface="+mn-lt"/>
                <a:ea typeface="+mn-ea"/>
                <a:cs typeface="+mn-cs"/>
              </a:rPr>
              <a:t>the quality of forming a unified whole</a:t>
            </a:r>
            <a:endParaRPr lang="en-US" smtClean="0"/>
          </a:p>
          <a:p>
            <a:endParaRPr lang="en-US"/>
          </a:p>
        </p:txBody>
      </p:sp>
      <p:sp>
        <p:nvSpPr>
          <p:cNvPr id="4" name="Slide Number Placeholder 3"/>
          <p:cNvSpPr>
            <a:spLocks noGrp="1"/>
          </p:cNvSpPr>
          <p:nvPr>
            <p:ph type="sldNum" sz="quarter" idx="10"/>
          </p:nvPr>
        </p:nvSpPr>
        <p:spPr/>
        <p:txBody>
          <a:bodyPr/>
          <a:lstStyle/>
          <a:p>
            <a:fld id="{5A4A35D8-525B-4343-A5F7-2DB88D52D5D0}" type="slidenum">
              <a:rPr lang="en-US" smtClean="0"/>
              <a:t>2</a:t>
            </a:fld>
            <a:endParaRPr lang="en-US"/>
          </a:p>
        </p:txBody>
      </p:sp>
    </p:spTree>
    <p:extLst>
      <p:ext uri="{BB962C8B-B14F-4D97-AF65-F5344CB8AC3E}">
        <p14:creationId xmlns:p14="http://schemas.microsoft.com/office/powerpoint/2010/main" val="1787311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65689C-8E6D-4B52-BAAF-31D3C28E5337}"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C2289-99B5-4079-91AE-A8D360B42FB7}"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65689C-8E6D-4B52-BAAF-31D3C28E5337}"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C2289-99B5-4079-91AE-A8D360B42FB7}"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65689C-8E6D-4B52-BAAF-31D3C28E5337}"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C2289-99B5-4079-91AE-A8D360B42FB7}"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65689C-8E6D-4B52-BAAF-31D3C28E5337}"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C2289-99B5-4079-91AE-A8D360B42FB7}"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65689C-8E6D-4B52-BAAF-31D3C28E5337}" type="datetimeFigureOut">
              <a:rPr lang="en-US" smtClean="0"/>
              <a:pPr/>
              <a:t>25-Feb-16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7C2289-99B5-4079-91AE-A8D360B42FB7}"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65689C-8E6D-4B52-BAAF-31D3C28E5337}" type="datetimeFigureOut">
              <a:rPr lang="en-US" smtClean="0"/>
              <a:pPr/>
              <a:t>25-Feb-16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7C2289-99B5-4079-91AE-A8D360B42FB7}"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5689C-8E6D-4B52-BAAF-31D3C28E5337}" type="datetimeFigureOut">
              <a:rPr lang="en-US" smtClean="0"/>
              <a:pPr/>
              <a:t>25-Feb-16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7C2289-99B5-4079-91AE-A8D360B42FB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65689C-8E6D-4B52-BAAF-31D3C28E5337}"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C2289-99B5-4079-91AE-A8D360B42FB7}"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65689C-8E6D-4B52-BAAF-31D3C28E5337}"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C2289-99B5-4079-91AE-A8D360B42FB7}"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65689C-8E6D-4B52-BAAF-31D3C28E5337}"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C2289-99B5-4079-91AE-A8D360B42FB7}"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65689C-8E6D-4B52-BAAF-31D3C28E5337}"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C2289-99B5-4079-91AE-A8D360B42FB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643570" y="6572272"/>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a:solidFill>
                  <a:srgbClr val="FFFFFF"/>
                </a:solidFill>
              </a:rPr>
              <a:t>© </a:t>
            </a:r>
            <a:r>
              <a:rPr lang="en-US" sz="1100" dirty="0" smtClean="0">
                <a:solidFill>
                  <a:srgbClr val="FFFFFF"/>
                </a:solidFill>
              </a:rPr>
              <a:t>2016 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1000100" y="0"/>
            <a:ext cx="2928958"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929586" y="-357214"/>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65689C-8E6D-4B52-BAAF-31D3C28E5337}" type="datetimeFigureOut">
              <a:rPr lang="en-US" smtClean="0"/>
              <a:pPr/>
              <a:t>25-Feb-16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7C2289-99B5-4079-91AE-A8D360B42FB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dirty="0" smtClean="0">
                <a:solidFill>
                  <a:schemeClr val="accent1">
                    <a:lumMod val="60000"/>
                    <a:lumOff val="40000"/>
                  </a:schemeClr>
                </a:solidFill>
              </a:rPr>
              <a:t>EXERCISE 10</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None/>
            </a:pPr>
            <a:r>
              <a:rPr kumimoji="0" lang="en-US" sz="2800" b="1" i="0" u="none" strike="noStrike" cap="none" normalizeH="0" baseline="0" dirty="0" smtClean="0">
                <a:ln>
                  <a:noFill/>
                </a:ln>
                <a:solidFill>
                  <a:srgbClr val="000000"/>
                </a:solidFill>
                <a:effectLst/>
                <a:latin typeface="+mj-lt"/>
                <a:cs typeface="Arial" pitchFamily="34" charset="0"/>
              </a:rPr>
              <a:t>Opinion Essay</a:t>
            </a:r>
          </a:p>
          <a:p>
            <a:pPr marL="0" lvl="0" indent="0" fontAlgn="base">
              <a:spcBef>
                <a:spcPct val="0"/>
              </a:spcBef>
              <a:spcAft>
                <a:spcPct val="0"/>
              </a:spcAft>
              <a:buNone/>
            </a:pPr>
            <a:endParaRPr kumimoji="0" lang="en-US" sz="2800" b="1" i="0" u="none" strike="noStrike" cap="none" normalizeH="0" baseline="0" dirty="0" smtClean="0">
              <a:ln>
                <a:noFill/>
              </a:ln>
              <a:solidFill>
                <a:srgbClr val="000000"/>
              </a:solidFill>
              <a:effectLst/>
              <a:latin typeface="+mj-lt"/>
              <a:cs typeface="Arial" pitchFamily="34" charset="0"/>
            </a:endParaRPr>
          </a:p>
          <a:p>
            <a:pPr marL="0" lvl="0" indent="0" eaLnBrk="0" fontAlgn="base" hangingPunct="0">
              <a:spcBef>
                <a:spcPct val="0"/>
              </a:spcBef>
              <a:spcAft>
                <a:spcPct val="0"/>
              </a:spcAft>
              <a:buNone/>
            </a:pPr>
            <a:r>
              <a:rPr kumimoji="0" lang="en-US" b="0" i="0" u="none" strike="noStrike" cap="none" normalizeH="0" baseline="0" dirty="0" smtClean="0">
                <a:ln>
                  <a:noFill/>
                </a:ln>
                <a:solidFill>
                  <a:srgbClr val="000000"/>
                </a:solidFill>
                <a:effectLst/>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kumimoji="0" lang="en-US" b="1" i="0" u="none" strike="noStrike" cap="none" normalizeH="0" baseline="0" dirty="0" smtClean="0">
              <a:ln>
                <a:noFill/>
              </a:ln>
              <a:solidFill>
                <a:srgbClr val="000000"/>
              </a:solidFill>
              <a:effectLst/>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Overfishing: a threat to marine biodiversity. Despite its crucial importance for the survival of humanity, marine biodiversity is in ever-greater danger, with the depletion of fisheries among biggest concerns. Give your opinions on the topic.</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p>
          <a:p>
            <a:pPr>
              <a:buNone/>
            </a:pPr>
            <a:r>
              <a:rPr lang="en-US" dirty="0" smtClean="0"/>
              <a:t>1. Overfishing </a:t>
            </a:r>
          </a:p>
          <a:p>
            <a:pPr>
              <a:buNone/>
            </a:pPr>
            <a:r>
              <a:rPr lang="en-US" dirty="0" smtClean="0"/>
              <a:t>2. Other threats to aquatic living resources</a:t>
            </a:r>
          </a:p>
          <a:p>
            <a:pPr>
              <a:buNone/>
            </a:pPr>
            <a:r>
              <a:rPr lang="en-US" dirty="0" smtClean="0"/>
              <a:t>3. Global situation and trends</a:t>
            </a:r>
          </a:p>
          <a:p>
            <a:pPr>
              <a:buNone/>
            </a:pPr>
            <a:r>
              <a:rPr lang="en-US" dirty="0" smtClean="0"/>
              <a:t>4. Impacts of over-exploitation of fish</a:t>
            </a:r>
          </a:p>
          <a:p>
            <a:pPr>
              <a:buNone/>
            </a:pPr>
            <a:r>
              <a:rPr lang="en-US" dirty="0" smtClean="0"/>
              <a:t>5. Environmental and socio-economic impacts</a:t>
            </a:r>
          </a:p>
          <a:p>
            <a:pPr>
              <a:buNone/>
            </a:pPr>
            <a:r>
              <a:rPr lang="en-US" dirty="0" smtClean="0"/>
              <a:t>6. Destructive fishing practices</a:t>
            </a:r>
          </a:p>
          <a:p>
            <a:pPr>
              <a:buNone/>
            </a:pPr>
            <a:r>
              <a:rPr lang="en-US" dirty="0" smtClean="0"/>
              <a:t>7. Common pool resources</a:t>
            </a:r>
          </a:p>
          <a:p>
            <a:pPr>
              <a:buNone/>
            </a:pPr>
            <a:r>
              <a:rPr lang="en-US" dirty="0" smtClean="0"/>
              <a:t>8. Relevant conclusions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TotalTime>
  <Words>181</Words>
  <Application>Microsoft Office PowerPoint</Application>
  <PresentationFormat>On-screen Show (4:3)</PresentationFormat>
  <Paragraphs>22</Paragraphs>
  <Slides>4</Slides>
  <Notes>1</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3_Default Design</vt:lpstr>
      <vt:lpstr>Custom Design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15</cp:revision>
  <dcterms:created xsi:type="dcterms:W3CDTF">2014-03-25T11:32:53Z</dcterms:created>
  <dcterms:modified xsi:type="dcterms:W3CDTF">2016-02-25T17:36:59Z</dcterms:modified>
</cp:coreProperties>
</file>