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  <p:sldMasterId id="2147483686" r:id="rId3"/>
  </p:sldMasterIdLst>
  <p:notesMasterIdLst>
    <p:notesMasterId r:id="rId16"/>
  </p:notesMasterIdLst>
  <p:handoutMasterIdLst>
    <p:handoutMasterId r:id="rId17"/>
  </p:handout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46851" autoAdjust="0"/>
  </p:normalViewPr>
  <p:slideViewPr>
    <p:cSldViewPr>
      <p:cViewPr varScale="1">
        <p:scale>
          <a:sx n="38" d="100"/>
          <a:sy n="38" d="100"/>
        </p:scale>
        <p:origin x="-23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2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FE3C6-4C0E-46F3-A290-049037F013E8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D4E4-846F-4FE5-A7A4-3C9A0C88C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13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F69EE-EBD9-472B-932D-6033737F647A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B5D9-F35C-46C6-8CDB-ADBFF6D16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The patient's eyes are closed.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dentist is wearing yellow gloves.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dentist is working on the patient's lower teeth.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dentist is working on the patient's upper teeth.</a:t>
            </a:r>
            <a:endParaRPr lang="en-US" sz="6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child is dressed in nice clothes.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cart is being pulled by a donkey.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child has both hands on the wooden deck.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road is smooth concrete.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All the oars are out of the water.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There are eight people rowing in the picture.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water looks very rough.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boat is turning a corner.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man is leaning forward.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He is lifting some wheels.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man is opening his mouth.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He has taken his glasses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man is wearing a hard hat.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There are five blue boxes in the photo.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man is wearing gloves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man is holding a brown rectangular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walker is wearing a coat.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walker is walking on the road.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There are no crash barriers on the road.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A car is coming round the corner.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pedestrians are walking in the road.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pedestrians are walking on the pavement.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There are two cars in the picture.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All the walkers are carrying bags.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poles in the picture are all white.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water is very rough.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boat in the front of the picture is plain green.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You can see numbers on all the poles.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Most of the sails are not set.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The photo shows an empty swimming pool.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There are no historical buildings in the background.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lake is covered with 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The couple look as if they are enjoying each other's company.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Both of them are wearing shorts.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The woman is wearing a green top.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The man is wearing a white shirt.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B5D9-F35C-46C6-8CDB-ADBFF6D16D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5720" y="1"/>
            <a:ext cx="8453437" cy="3571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toTOEIC</a:t>
            </a:r>
            <a:r>
              <a:rPr lang="en-US" dirty="0" smtClean="0"/>
              <a:t> TESTIN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857232"/>
            <a:ext cx="8521730" cy="5230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</a:t>
            </a:r>
            <a:r>
              <a:rPr lang="en-US" sz="1000" baseline="0" dirty="0" smtClean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wheresjenny.com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94400" y="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TOEIC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382325"/>
            <a:ext cx="1152000" cy="1152000"/>
          </a:xfrm>
          <a:prstGeom prst="rect">
            <a:avLst/>
          </a:prstGeom>
        </p:spPr>
      </p:pic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0800000" flipV="1">
            <a:off x="5580112" y="6581273"/>
            <a:ext cx="3214710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b="0" dirty="0">
                <a:solidFill>
                  <a:srgbClr val="FFFFFF"/>
                </a:solidFill>
              </a:rPr>
              <a:t>© </a:t>
            </a:r>
            <a:r>
              <a:rPr lang="en-US" sz="1100" b="0" dirty="0" smtClean="0">
                <a:solidFill>
                  <a:srgbClr val="FFFFFF"/>
                </a:solidFill>
              </a:rPr>
              <a:t>2015</a:t>
            </a:r>
            <a:r>
              <a:rPr lang="en-US" sz="1100" b="0" baseline="0" dirty="0" smtClean="0">
                <a:solidFill>
                  <a:srgbClr val="FFFFFF"/>
                </a:solidFill>
              </a:rPr>
              <a:t>  albert-learning</a:t>
            </a:r>
            <a:r>
              <a:rPr lang="en-US" sz="1100" b="0" dirty="0" smtClean="0">
                <a:solidFill>
                  <a:srgbClr val="FFFFFF"/>
                </a:solidFill>
              </a:rPr>
              <a:t>.com</a:t>
            </a:r>
            <a:endParaRPr lang="en-US" sz="1100" b="0" dirty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 userDrawn="1"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 rot="10800000" flipV="1">
            <a:off x="5652120" y="6597352"/>
            <a:ext cx="3214710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b="0" dirty="0">
                <a:solidFill>
                  <a:srgbClr val="FFFFFF"/>
                </a:solidFill>
              </a:rPr>
              <a:t>© </a:t>
            </a:r>
            <a:r>
              <a:rPr lang="en-US" sz="1100" b="0" dirty="0" smtClean="0">
                <a:solidFill>
                  <a:srgbClr val="FFFFFF"/>
                </a:solidFill>
              </a:rPr>
              <a:t>2016</a:t>
            </a:r>
            <a:r>
              <a:rPr lang="en-US" sz="1100" b="0" baseline="0" dirty="0" smtClean="0">
                <a:solidFill>
                  <a:srgbClr val="FFFFFF"/>
                </a:solidFill>
              </a:rPr>
              <a:t>  albert-learning</a:t>
            </a:r>
            <a:r>
              <a:rPr lang="en-US" sz="1100" b="0" dirty="0" smtClean="0">
                <a:solidFill>
                  <a:srgbClr val="FFFFFF"/>
                </a:solidFill>
              </a:rPr>
              <a:t>.com</a:t>
            </a:r>
            <a:endParaRPr lang="en-US" sz="1100" b="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5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2" r:id="rId13"/>
    <p:sldLayoutId id="2147483721" r:id="rId14"/>
    <p:sldLayoutId id="2147483720" r:id="rId15"/>
    <p:sldLayoutId id="2147483718" r:id="rId16"/>
    <p:sldLayoutId id="2147483719" r:id="rId17"/>
    <p:sldLayoutId id="2147483716" r:id="rId18"/>
    <p:sldLayoutId id="2147483717" r:id="rId19"/>
    <p:sldLayoutId id="2147483715" r:id="rId20"/>
    <p:sldLayoutId id="2147483713" r:id="rId21"/>
    <p:sldLayoutId id="2147483714" r:id="rId2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20" y="857232"/>
            <a:ext cx="8521730" cy="5230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</a:t>
            </a:r>
            <a:r>
              <a:rPr lang="en-US" sz="1000" baseline="0" dirty="0" smtClean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wheresjenny.com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5" descr="logo WIJ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4250" y="0"/>
            <a:ext cx="539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85720" y="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TOEIC  TESTING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00034" y="2000240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Listen</a:t>
            </a:r>
            <a:r>
              <a:rPr lang="en-US" sz="5400" b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and choose the best answer to the Question</a:t>
            </a:r>
            <a:endParaRPr lang="en-US" sz="54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>
              <a:lnSpc>
                <a:spcPct val="98000"/>
              </a:lnSpc>
              <a:spcBef>
                <a:spcPts val="350"/>
              </a:spcBef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5000628" y="6632534"/>
            <a:ext cx="3214710" cy="153888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 dirty="0">
                <a:solidFill>
                  <a:srgbClr val="FFFFFF"/>
                </a:solidFill>
              </a:rPr>
              <a:t>© </a:t>
            </a:r>
            <a:r>
              <a:rPr lang="en-US" sz="1000" dirty="0" smtClean="0">
                <a:solidFill>
                  <a:srgbClr val="FFFFFF"/>
                </a:solidFill>
              </a:rPr>
              <a:t>2014</a:t>
            </a:r>
            <a:r>
              <a:rPr lang="en-US" sz="1000" baseline="0" dirty="0" smtClean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wheresjenny.com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5" descr="logo WIJ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04250" y="0"/>
            <a:ext cx="5397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285720" y="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TOEIC  TESTING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OEIC-%20Ramesh\PQ%20Ex%203\PQ%20Ex%203.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2.bp.blogspot.com/-izxfWjreg2Q/T1zHGM3i6vI/AAAAAAAAAc4/uNuqRe72YD8/s1600/toeic+ex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215106" cy="32861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4414" y="435769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PHOTO  QUESTIONS</a:t>
            </a:r>
          </a:p>
          <a:p>
            <a:pPr algn="ctr"/>
            <a:r>
              <a:rPr lang="en-US" sz="2000" dirty="0" smtClean="0"/>
              <a:t>LISTENING COMPREHENSION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542926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 Questions Exercise No.3 of 1 to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7122" y="1340768"/>
            <a:ext cx="6019519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1340768"/>
            <a:ext cx="5472608" cy="455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943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  End of Photo Question Exercise No .</a:t>
            </a:r>
            <a:r>
              <a:rPr lang="en-US" sz="3600" dirty="0"/>
              <a:t>3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                           Of </a:t>
            </a:r>
          </a:p>
          <a:p>
            <a:endParaRPr lang="en-US" sz="3600" dirty="0"/>
          </a:p>
          <a:p>
            <a:r>
              <a:rPr lang="en-US" sz="3600" dirty="0" smtClean="0"/>
              <a:t>             </a:t>
            </a:r>
            <a:r>
              <a:rPr lang="en-US" sz="3600" dirty="0"/>
              <a:t> </a:t>
            </a:r>
            <a:r>
              <a:rPr lang="en-US" sz="3600" dirty="0" smtClean="0"/>
              <a:t>           1- 10 </a:t>
            </a:r>
          </a:p>
          <a:p>
            <a:endParaRPr lang="en-US" sz="3600" dirty="0" smtClean="0"/>
          </a:p>
          <a:p>
            <a:r>
              <a:rPr lang="en-US" sz="3600" dirty="0" smtClean="0"/>
              <a:t>		       </a:t>
            </a:r>
            <a:r>
              <a:rPr lang="en-US" sz="3600" b="1" i="1" u="sng" dirty="0" smtClean="0"/>
              <a:t>Thank you !</a:t>
            </a:r>
            <a:endParaRPr lang="en-IN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ebanhvan.com/data/pictures/toeic-part1-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1680" y="1340768"/>
            <a:ext cx="598328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28596" y="642918"/>
          <a:ext cx="8507413" cy="4667250"/>
        </p:xfrm>
        <a:graphic>
          <a:graphicData uri="http://schemas.openxmlformats.org/drawingml/2006/table">
            <a:tbl>
              <a:tblPr/>
              <a:tblGrid>
                <a:gridCol w="1708150"/>
                <a:gridCol w="6799263"/>
              </a:tblGrid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6209" y="1340768"/>
            <a:ext cx="648072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58" y="714356"/>
          <a:ext cx="8507413" cy="5716588"/>
        </p:xfrm>
        <a:graphic>
          <a:graphicData uri="http://schemas.openxmlformats.org/drawingml/2006/table">
            <a:tbl>
              <a:tblPr/>
              <a:tblGrid>
                <a:gridCol w="1600200"/>
                <a:gridCol w="6907213"/>
              </a:tblGrid>
              <a:tr h="185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8217" y="1340768"/>
            <a:ext cx="615668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36588" y="694007"/>
          <a:ext cx="8507412" cy="5715001"/>
        </p:xfrm>
        <a:graphic>
          <a:graphicData uri="http://schemas.openxmlformats.org/drawingml/2006/table">
            <a:tbl>
              <a:tblPr/>
              <a:tblGrid>
                <a:gridCol w="1708150"/>
                <a:gridCol w="6799262"/>
              </a:tblGrid>
              <a:tr h="179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38873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692" y="1340768"/>
            <a:ext cx="63161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643570" y="571480"/>
          <a:ext cx="2643158" cy="4033839"/>
        </p:xfrm>
        <a:graphic>
          <a:graphicData uri="http://schemas.openxmlformats.org/drawingml/2006/table">
            <a:tbl>
              <a:tblPr/>
              <a:tblGrid>
                <a:gridCol w="2643158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63"/>
                        </a:spcBef>
                        <a:spcAft>
                          <a:spcPts val="1738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549" marR="19549" marT="19549" marB="350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692" y="1368072"/>
            <a:ext cx="6463180" cy="429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1340768"/>
            <a:ext cx="554461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692" y="1412776"/>
            <a:ext cx="621256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8252" y="1340768"/>
            <a:ext cx="629363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Q Ex 3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87624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146</Words>
  <Application>Microsoft Office PowerPoint</Application>
  <PresentationFormat>On-screen Show (4:3)</PresentationFormat>
  <Paragraphs>30</Paragraphs>
  <Slides>12</Slides>
  <Notes>10</Notes>
  <HiddenSlides>0</HiddenSlides>
  <MMClips>10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3_Default Design</vt:lpstr>
      <vt:lpstr>5_Default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47</cp:revision>
  <dcterms:created xsi:type="dcterms:W3CDTF">2011-12-01T13:28:45Z</dcterms:created>
  <dcterms:modified xsi:type="dcterms:W3CDTF">2016-02-29T08:44:27Z</dcterms:modified>
</cp:coreProperties>
</file>