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ru-RU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 rot="5400000">
            <a:off x="2402680" y="-316706"/>
            <a:ext cx="4700588" cy="8108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ru-RU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 rot="5400000">
            <a:off x="5098255" y="2378868"/>
            <a:ext cx="5300662" cy="2117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 rot="5400000">
            <a:off x="785812" y="336550"/>
            <a:ext cx="5300662" cy="6202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ru-RU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ru-RU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ru-RU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698500" y="1387475"/>
            <a:ext cx="3978274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65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2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2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98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76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76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76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76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76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29175" y="1387475"/>
            <a:ext cx="3978274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365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2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2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98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76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76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76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76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76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ru-RU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ru-RU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71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76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9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25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03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03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03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03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3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71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76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9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25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03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03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03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03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03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ru-RU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ru-RU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ru-RU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6159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58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ru-RU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63" y="0"/>
            <a:ext cx="9139236" cy="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4763" y="6473825"/>
            <a:ext cx="9139236" cy="384174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164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5725" lvl="1" marL="50482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9375" lvl="2" marL="854075" marR="0" rtl="0" algn="l"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200150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5725" lvl="4" marL="15335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5725" lvl="5" marL="19907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5725" lvl="6" marL="24479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5725" lvl="7" marL="29051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5725" lvl="8" marL="3362325" marR="0" rtl="0" algn="l"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/>
        </p:nvSpPr>
        <p:spPr>
          <a:xfrm>
            <a:off x="990600" y="77788"/>
            <a:ext cx="181821" cy="30566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1" i="0" lang="ru-RU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cxnSp>
        <p:nvCxnSpPr>
          <p:cNvPr id="11" name="Shape 11"/>
          <p:cNvCxnSpPr/>
          <p:nvPr/>
        </p:nvCxnSpPr>
        <p:spPr>
          <a:xfrm>
            <a:off x="990600" y="147638"/>
            <a:ext cx="1587" cy="23494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995362" y="6526212"/>
            <a:ext cx="1587" cy="165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descr="E:\Logo albert_rouge.png" id="13" name="Shape 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0589" y="-315178"/>
            <a:ext cx="1151890" cy="11518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7119813" y="6620971"/>
            <a:ext cx="162865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ru-RU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b="0" i="0" lang="ru-RU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2015 albert-learning.com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726574" y="838200"/>
            <a:ext cx="54816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На приеме у врача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img-news.vl.ru/i/news/add_files/big112103terapevt1.jpg" id="71" name="Shape 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524000"/>
            <a:ext cx="5333999" cy="3639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800" y="5410200"/>
            <a:ext cx="4867274" cy="9844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381000" y="5410200"/>
            <a:ext cx="2666999" cy="800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разработке урока было использовано следующее учебное пособие</a:t>
            </a: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609600" y="130730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79" name="Shape 79"/>
          <p:cNvSpPr txBox="1"/>
          <p:nvPr/>
        </p:nvSpPr>
        <p:spPr>
          <a:xfrm>
            <a:off x="1066800" y="1066800"/>
            <a:ext cx="31241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460942"/>
            <a:ext cx="5072062" cy="3836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1371600"/>
            <a:ext cx="2895600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Прочитайте слова: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381000"/>
            <a:ext cx="3924299" cy="610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434050"/>
            <a:ext cx="7619999" cy="5989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285719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ru-RU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Составьте диалог по модели: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2743200"/>
            <a:ext cx="2286000" cy="2743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Составьте диалог, используя следующие слова: </a:t>
            </a:r>
            <a:r>
              <a:rPr b="0" i="0" lang="ru-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горло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ru-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колено.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3300" y="1295400"/>
            <a:ext cx="4276725" cy="131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5614" y="2609850"/>
            <a:ext cx="6214134" cy="375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b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677988"/>
            <a:ext cx="8136348" cy="411956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1524000" y="685800"/>
            <a:ext cx="57149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Прочитайте слова и фразы. Составьте диалоги!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1371600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284088"/>
            <a:ext cx="5867400" cy="487560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1905000" y="685800"/>
            <a:ext cx="4953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ru-RU" sz="1800">
                <a:solidFill>
                  <a:srgbClr val="8383E0"/>
                </a:solidFill>
                <a:latin typeface="Arial"/>
                <a:ea typeface="Arial"/>
                <a:cs typeface="Arial"/>
                <a:sym typeface="Arial"/>
              </a:rPr>
              <a:t>Как записаться на прием к врачу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09600"/>
            <a:ext cx="4523613" cy="5801275"/>
          </a:xfrm>
          <a:prstGeom prst="rect">
            <a:avLst/>
          </a:prstGeom>
          <a:noFill/>
          <a:ln>
            <a:noFill/>
          </a:ln>
        </p:spPr>
      </p:pic>
      <p:sp>
        <p:nvSpPr>
          <p:cNvPr descr="Картинки по запросу девушка на приеме у врача" id="120" name="Shape 120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nebolet.com/medimg/content/lozhnopolozhitelnyj-test-na-beremennost-3.jpg" id="121" name="Shape 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0" y="2057400"/>
            <a:ext cx="3188494" cy="2125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l"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Когда Вы в последний раз болели?</a:t>
            </a: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Чем Вы болели?</a:t>
            </a: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 лечились самостоятельно или обращались к врачу?</a:t>
            </a: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 Вас принял врач?</a:t>
            </a: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</a:pPr>
            <a: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Какие лекарство он Вам прописал?</a:t>
            </a:r>
            <a:br>
              <a:rPr b="0" i="0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