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9" name="Shape 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7" name="Shape 1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7" name="Shape 1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3" name="Shape 1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Титульный слайд">
    <p:spTree>
      <p:nvGrpSpPr>
        <p:cNvPr id="14" name="Shape 14"/>
        <p:cNvGrpSpPr/>
        <p:nvPr/>
      </p:nvGrpSpPr>
      <p:grpSpPr>
        <a:xfrm>
          <a:off x="0" y="0"/>
          <a:ext cx="0" cy="0"/>
          <a:chOff x="0" y="0"/>
          <a:chExt cx="0" cy="0"/>
        </a:xfrm>
      </p:grpSpPr>
      <p:sp>
        <p:nvSpPr>
          <p:cNvPr id="15" name="Shape 15"/>
          <p:cNvSpPr/>
          <p:nvPr/>
        </p:nvSpPr>
        <p:spPr>
          <a:xfrm>
            <a:off x="3175" y="6400800"/>
            <a:ext cx="12188824" cy="4572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6" name="Shape 16"/>
          <p:cNvSpPr/>
          <p:nvPr/>
        </p:nvSpPr>
        <p:spPr>
          <a:xfrm>
            <a:off x="15" y="6334316"/>
            <a:ext cx="12188824" cy="6400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ctrTitle"/>
          </p:nvPr>
        </p:nvSpPr>
        <p:spPr>
          <a:xfrm>
            <a:off x="1097279" y="758952"/>
            <a:ext cx="10058399" cy="3566159"/>
          </a:xfrm>
          <a:prstGeom prst="rect">
            <a:avLst/>
          </a:prstGeom>
          <a:noFill/>
          <a:ln>
            <a:noFill/>
          </a:ln>
        </p:spPr>
        <p:txBody>
          <a:bodyPr anchorCtr="0" anchor="b" bIns="91425" lIns="91425" rIns="91425" tIns="91425"/>
          <a:lstStyle>
            <a:lvl1pPr indent="0" lvl="0" marL="0" marR="0" rtl="0" algn="l">
              <a:lnSpc>
                <a:spcPct val="85000"/>
              </a:lnSpc>
              <a:spcBef>
                <a:spcPts val="0"/>
              </a:spcBef>
              <a:buClr>
                <a:srgbClr val="262626"/>
              </a:buClr>
              <a:buFont typeface="Calibri"/>
              <a:buNone/>
              <a:defRPr b="0" i="0" sz="8000" u="none" cap="none" strike="noStrike">
                <a:solidFill>
                  <a:srgbClr val="262626"/>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 name="Shape 18"/>
          <p:cNvSpPr txBox="1"/>
          <p:nvPr>
            <p:ph idx="1" type="subTitle"/>
          </p:nvPr>
        </p:nvSpPr>
        <p:spPr>
          <a:xfrm>
            <a:off x="1100050" y="4455619"/>
            <a:ext cx="10058399" cy="1143000"/>
          </a:xfrm>
          <a:prstGeom prst="rect">
            <a:avLst/>
          </a:prstGeom>
          <a:noFill/>
          <a:ln>
            <a:noFill/>
          </a:ln>
        </p:spPr>
        <p:txBody>
          <a:bodyPr anchorCtr="0" anchor="t" bIns="91425" lIns="91425" rIns="91425" tIns="91425"/>
          <a:lstStyle>
            <a:lvl1pPr indent="0" lvl="0" marL="0" marR="0" rtl="0" algn="l">
              <a:lnSpc>
                <a:spcPct val="90000"/>
              </a:lnSpc>
              <a:spcBef>
                <a:spcPts val="1200"/>
              </a:spcBef>
              <a:spcAft>
                <a:spcPts val="200"/>
              </a:spcAft>
              <a:buClr>
                <a:schemeClr val="accent1"/>
              </a:buClr>
              <a:buFont typeface="Calibri"/>
              <a:buNone/>
              <a:defRPr b="0" i="0" sz="2400" u="none" cap="none" strike="noStrike">
                <a:solidFill>
                  <a:schemeClr val="dk2"/>
                </a:solidFill>
                <a:latin typeface="Calibri"/>
                <a:ea typeface="Calibri"/>
                <a:cs typeface="Calibri"/>
                <a:sym typeface="Calibri"/>
              </a:defRPr>
            </a:lvl1pPr>
            <a:lvl2pPr indent="0" lvl="1" marL="457200" marR="0" rtl="0" algn="ctr">
              <a:lnSpc>
                <a:spcPct val="90000"/>
              </a:lnSpc>
              <a:spcBef>
                <a:spcPts val="200"/>
              </a:spcBef>
              <a:spcAft>
                <a:spcPts val="400"/>
              </a:spcAft>
              <a:buClr>
                <a:schemeClr val="accent1"/>
              </a:buClr>
              <a:buFont typeface="Calibri"/>
              <a:buNone/>
              <a:defRPr b="0" i="0" sz="2400" u="none" cap="none" strike="noStrike">
                <a:solidFill>
                  <a:srgbClr val="3F3F3F"/>
                </a:solidFill>
                <a:latin typeface="Calibri"/>
                <a:ea typeface="Calibri"/>
                <a:cs typeface="Calibri"/>
                <a:sym typeface="Calibri"/>
              </a:defRPr>
            </a:lvl2pPr>
            <a:lvl3pPr indent="0" lvl="2" marL="914400" marR="0" rtl="0" algn="ctr">
              <a:lnSpc>
                <a:spcPct val="90000"/>
              </a:lnSpc>
              <a:spcBef>
                <a:spcPts val="200"/>
              </a:spcBef>
              <a:spcAft>
                <a:spcPts val="400"/>
              </a:spcAft>
              <a:buClr>
                <a:schemeClr val="accent1"/>
              </a:buClr>
              <a:buFont typeface="Calibri"/>
              <a:buNone/>
              <a:defRPr b="0" i="0" sz="2400" u="none" cap="none" strike="noStrike">
                <a:solidFill>
                  <a:srgbClr val="3F3F3F"/>
                </a:solidFill>
                <a:latin typeface="Calibri"/>
                <a:ea typeface="Calibri"/>
                <a:cs typeface="Calibri"/>
                <a:sym typeface="Calibri"/>
              </a:defRPr>
            </a:lvl3pPr>
            <a:lvl4pPr indent="0" lvl="3" marL="1371600" marR="0" rtl="0" algn="ctr">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4pPr>
            <a:lvl5pPr indent="0" lvl="4" marL="1828800" marR="0" rtl="0" algn="ctr">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5pPr>
            <a:lvl6pPr indent="0" lvl="5" marL="2286000" marR="0" rtl="0" algn="ctr">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6pPr>
            <a:lvl7pPr indent="0" lvl="6" marL="2743200" marR="0" rtl="0" algn="ctr">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7pPr>
            <a:lvl8pPr indent="0" lvl="7" marL="3200400" marR="0" rtl="0" algn="ctr">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8pPr>
            <a:lvl9pPr indent="0" lvl="8" marL="3657600" marR="0" rtl="0" algn="ctr">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9pPr>
          </a:lstStyle>
          <a:p/>
        </p:txBody>
      </p:sp>
      <p:sp>
        <p:nvSpPr>
          <p:cNvPr id="19" name="Shape 19"/>
          <p:cNvSpPr txBox="1"/>
          <p:nvPr>
            <p:ph idx="10" type="dt"/>
          </p:nvPr>
        </p:nvSpPr>
        <p:spPr>
          <a:xfrm>
            <a:off x="1097279" y="6459785"/>
            <a:ext cx="2472271"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1" type="ftr"/>
          </p:nvPr>
        </p:nvSpPr>
        <p:spPr>
          <a:xfrm>
            <a:off x="3686185" y="6459785"/>
            <a:ext cx="4822803" cy="365125"/>
          </a:xfrm>
          <a:prstGeom prst="rect">
            <a:avLst/>
          </a:prstGeom>
          <a:noFill/>
          <a:ln>
            <a:noFill/>
          </a:ln>
        </p:spPr>
        <p:txBody>
          <a:bodyPr anchorCtr="0" anchor="ctr" bIns="91425" lIns="91425" rIns="91425" tIns="91425"/>
          <a:lstStyle>
            <a:lvl1pPr indent="0" lvl="0" marL="0" marR="0" rtl="0" algn="ctr">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2" type="sldNum"/>
          </p:nvPr>
        </p:nvSpPr>
        <p:spPr>
          <a:xfrm>
            <a:off x="9900457" y="6459785"/>
            <a:ext cx="131202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de-DE" sz="1050" u="none" cap="none" strike="noStrike">
                <a:solidFill>
                  <a:srgbClr val="FFFFFF"/>
                </a:solidFill>
                <a:latin typeface="Calibri"/>
                <a:ea typeface="Calibri"/>
                <a:cs typeface="Calibri"/>
                <a:sym typeface="Calibri"/>
              </a:rPr>
              <a:t>‹#›</a:t>
            </a:fld>
          </a:p>
        </p:txBody>
      </p:sp>
      <p:cxnSp>
        <p:nvCxnSpPr>
          <p:cNvPr id="22" name="Shape 22"/>
          <p:cNvCxnSpPr/>
          <p:nvPr/>
        </p:nvCxnSpPr>
        <p:spPr>
          <a:xfrm>
            <a:off x="1207658" y="4343400"/>
            <a:ext cx="9875520" cy="0"/>
          </a:xfrm>
          <a:prstGeom prst="straightConnector1">
            <a:avLst/>
          </a:prstGeom>
          <a:noFill/>
          <a:ln cap="flat" cmpd="sng" w="9525">
            <a:solidFill>
              <a:srgbClr val="7F7F7F"/>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Заголовок и вертикальный текст">
    <p:spTree>
      <p:nvGrpSpPr>
        <p:cNvPr id="83" name="Shape 83"/>
        <p:cNvGrpSpPr/>
        <p:nvPr/>
      </p:nvGrpSpPr>
      <p:grpSpPr>
        <a:xfrm>
          <a:off x="0" y="0"/>
          <a:ext cx="0" cy="0"/>
          <a:chOff x="0" y="0"/>
          <a:chExt cx="0" cy="0"/>
        </a:xfrm>
      </p:grpSpPr>
      <p:sp>
        <p:nvSpPr>
          <p:cNvPr id="84" name="Shape 84"/>
          <p:cNvSpPr txBox="1"/>
          <p:nvPr>
            <p:ph type="title"/>
          </p:nvPr>
        </p:nvSpPr>
        <p:spPr>
          <a:xfrm>
            <a:off x="1097279" y="286603"/>
            <a:ext cx="10058399" cy="1450756"/>
          </a:xfrm>
          <a:prstGeom prst="rect">
            <a:avLst/>
          </a:prstGeom>
          <a:noFill/>
          <a:ln>
            <a:noFill/>
          </a:ln>
        </p:spPr>
        <p:txBody>
          <a:bodyPr anchorCtr="0" anchor="b" bIns="91425" lIns="91425" rIns="91425" tIns="91425"/>
          <a:lstStyle>
            <a:lvl1pPr indent="0" lvl="0" marL="0" marR="0" rtl="0" algn="l">
              <a:lnSpc>
                <a:spcPct val="85000"/>
              </a:lnSpc>
              <a:spcBef>
                <a:spcPts val="0"/>
              </a:spcBef>
              <a:buClr>
                <a:srgbClr val="3F3F3F"/>
              </a:buClr>
              <a:buFont typeface="Calibri"/>
              <a:buNone/>
              <a:defRPr b="0" i="0" sz="4800" u="none" cap="none" strike="noStrike">
                <a:solidFill>
                  <a:srgbClr val="3F3F3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5" name="Shape 85"/>
          <p:cNvSpPr txBox="1"/>
          <p:nvPr>
            <p:ph idx="1" type="body"/>
          </p:nvPr>
        </p:nvSpPr>
        <p:spPr>
          <a:xfrm rot="5400000">
            <a:off x="4114799" y="-1171785"/>
            <a:ext cx="4023360" cy="10058399"/>
          </a:xfrm>
          <a:prstGeom prst="rect">
            <a:avLst/>
          </a:prstGeom>
          <a:noFill/>
          <a:ln>
            <a:noFill/>
          </a:ln>
        </p:spPr>
        <p:txBody>
          <a:bodyPr anchorCtr="0" anchor="t" bIns="91425" lIns="91425" rIns="91425"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86" name="Shape 86"/>
          <p:cNvSpPr txBox="1"/>
          <p:nvPr>
            <p:ph idx="10" type="dt"/>
          </p:nvPr>
        </p:nvSpPr>
        <p:spPr>
          <a:xfrm>
            <a:off x="1097279" y="6459785"/>
            <a:ext cx="2472271"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7" name="Shape 87"/>
          <p:cNvSpPr txBox="1"/>
          <p:nvPr>
            <p:ph idx="11" type="ftr"/>
          </p:nvPr>
        </p:nvSpPr>
        <p:spPr>
          <a:xfrm>
            <a:off x="3686185" y="6459785"/>
            <a:ext cx="4822803" cy="365125"/>
          </a:xfrm>
          <a:prstGeom prst="rect">
            <a:avLst/>
          </a:prstGeom>
          <a:noFill/>
          <a:ln>
            <a:noFill/>
          </a:ln>
        </p:spPr>
        <p:txBody>
          <a:bodyPr anchorCtr="0" anchor="ctr" bIns="91425" lIns="91425" rIns="91425" tIns="91425"/>
          <a:lstStyle>
            <a:lvl1pPr indent="0" lvl="0" marL="0" marR="0" rtl="0" algn="ctr">
              <a:spcBef>
                <a:spcPts val="0"/>
              </a:spcBef>
              <a:buNone/>
              <a:defRPr sz="900" cap="non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8" name="Shape 88"/>
          <p:cNvSpPr txBox="1"/>
          <p:nvPr>
            <p:ph idx="12" type="sldNum"/>
          </p:nvPr>
        </p:nvSpPr>
        <p:spPr>
          <a:xfrm>
            <a:off x="9900457" y="6459785"/>
            <a:ext cx="131202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050">
                <a:solidFill>
                  <a:srgbClr val="FFFFFF"/>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Вертикальный заголовок и текст">
    <p:spTree>
      <p:nvGrpSpPr>
        <p:cNvPr id="89" name="Shape 89"/>
        <p:cNvGrpSpPr/>
        <p:nvPr/>
      </p:nvGrpSpPr>
      <p:grpSpPr>
        <a:xfrm>
          <a:off x="0" y="0"/>
          <a:ext cx="0" cy="0"/>
          <a:chOff x="0" y="0"/>
          <a:chExt cx="0" cy="0"/>
        </a:xfrm>
      </p:grpSpPr>
      <p:sp>
        <p:nvSpPr>
          <p:cNvPr id="90" name="Shape 90"/>
          <p:cNvSpPr/>
          <p:nvPr/>
        </p:nvSpPr>
        <p:spPr>
          <a:xfrm>
            <a:off x="3175" y="6400800"/>
            <a:ext cx="12188824" cy="4572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91" name="Shape 91"/>
          <p:cNvSpPr/>
          <p:nvPr/>
        </p:nvSpPr>
        <p:spPr>
          <a:xfrm>
            <a:off x="15" y="6334316"/>
            <a:ext cx="12188824" cy="6400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92" name="Shape 92"/>
          <p:cNvSpPr txBox="1"/>
          <p:nvPr>
            <p:ph type="title"/>
          </p:nvPr>
        </p:nvSpPr>
        <p:spPr>
          <a:xfrm rot="5400000">
            <a:off x="7160639" y="1979038"/>
            <a:ext cx="5757421" cy="2628899"/>
          </a:xfrm>
          <a:prstGeom prst="rect">
            <a:avLst/>
          </a:prstGeom>
          <a:noFill/>
          <a:ln>
            <a:noFill/>
          </a:ln>
        </p:spPr>
        <p:txBody>
          <a:bodyPr anchorCtr="0" anchor="b" bIns="91425" lIns="91425" rIns="91425" tIns="91425"/>
          <a:lstStyle>
            <a:lvl1pPr indent="0" lvl="0" marL="0" marR="0" rtl="0" algn="l">
              <a:lnSpc>
                <a:spcPct val="85000"/>
              </a:lnSpc>
              <a:spcBef>
                <a:spcPts val="0"/>
              </a:spcBef>
              <a:buClr>
                <a:srgbClr val="3F3F3F"/>
              </a:buClr>
              <a:buFont typeface="Calibri"/>
              <a:buNone/>
              <a:defRPr b="0" i="0" sz="4800" u="none" cap="none" strike="noStrike">
                <a:solidFill>
                  <a:srgbClr val="3F3F3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3" name="Shape 93"/>
          <p:cNvSpPr txBox="1"/>
          <p:nvPr>
            <p:ph idx="1" type="body"/>
          </p:nvPr>
        </p:nvSpPr>
        <p:spPr>
          <a:xfrm rot="5400000">
            <a:off x="1826639" y="-573660"/>
            <a:ext cx="5757422" cy="7734299"/>
          </a:xfrm>
          <a:prstGeom prst="rect">
            <a:avLst/>
          </a:prstGeom>
          <a:noFill/>
          <a:ln>
            <a:noFill/>
          </a:ln>
        </p:spPr>
        <p:txBody>
          <a:bodyPr anchorCtr="0" anchor="t" bIns="91425" lIns="91425" rIns="91425"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94" name="Shape 94"/>
          <p:cNvSpPr txBox="1"/>
          <p:nvPr>
            <p:ph idx="10" type="dt"/>
          </p:nvPr>
        </p:nvSpPr>
        <p:spPr>
          <a:xfrm>
            <a:off x="1097279" y="6459785"/>
            <a:ext cx="2472271"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5" name="Shape 95"/>
          <p:cNvSpPr txBox="1"/>
          <p:nvPr>
            <p:ph idx="11" type="ftr"/>
          </p:nvPr>
        </p:nvSpPr>
        <p:spPr>
          <a:xfrm>
            <a:off x="3686185" y="6459785"/>
            <a:ext cx="4822803" cy="365125"/>
          </a:xfrm>
          <a:prstGeom prst="rect">
            <a:avLst/>
          </a:prstGeom>
          <a:noFill/>
          <a:ln>
            <a:noFill/>
          </a:ln>
        </p:spPr>
        <p:txBody>
          <a:bodyPr anchorCtr="0" anchor="ctr" bIns="91425" lIns="91425" rIns="91425" tIns="91425"/>
          <a:lstStyle>
            <a:lvl1pPr indent="0" lvl="0" marL="0" marR="0" rtl="0" algn="ctr">
              <a:spcBef>
                <a:spcPts val="0"/>
              </a:spcBef>
              <a:buNone/>
              <a:defRPr sz="900" cap="non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6" name="Shape 96"/>
          <p:cNvSpPr txBox="1"/>
          <p:nvPr>
            <p:ph idx="12" type="sldNum"/>
          </p:nvPr>
        </p:nvSpPr>
        <p:spPr>
          <a:xfrm>
            <a:off x="9900457" y="6459785"/>
            <a:ext cx="131202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050">
                <a:solidFill>
                  <a:srgbClr val="FFFFFF"/>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Заголовок и объект">
    <p:spTree>
      <p:nvGrpSpPr>
        <p:cNvPr id="23" name="Shape 23"/>
        <p:cNvGrpSpPr/>
        <p:nvPr/>
      </p:nvGrpSpPr>
      <p:grpSpPr>
        <a:xfrm>
          <a:off x="0" y="0"/>
          <a:ext cx="0" cy="0"/>
          <a:chOff x="0" y="0"/>
          <a:chExt cx="0" cy="0"/>
        </a:xfrm>
      </p:grpSpPr>
      <p:sp>
        <p:nvSpPr>
          <p:cNvPr id="24" name="Shape 24"/>
          <p:cNvSpPr txBox="1"/>
          <p:nvPr>
            <p:ph type="title"/>
          </p:nvPr>
        </p:nvSpPr>
        <p:spPr>
          <a:xfrm>
            <a:off x="1097279" y="286603"/>
            <a:ext cx="10058399" cy="1450756"/>
          </a:xfrm>
          <a:prstGeom prst="rect">
            <a:avLst/>
          </a:prstGeom>
          <a:noFill/>
          <a:ln>
            <a:noFill/>
          </a:ln>
        </p:spPr>
        <p:txBody>
          <a:bodyPr anchorCtr="0" anchor="b" bIns="91425" lIns="91425" rIns="91425" tIns="91425"/>
          <a:lstStyle>
            <a:lvl1pPr indent="0" lvl="0" marL="0" marR="0" rtl="0" algn="l">
              <a:lnSpc>
                <a:spcPct val="85000"/>
              </a:lnSpc>
              <a:spcBef>
                <a:spcPts val="0"/>
              </a:spcBef>
              <a:buClr>
                <a:srgbClr val="3F3F3F"/>
              </a:buClr>
              <a:buFont typeface="Calibri"/>
              <a:buNone/>
              <a:defRPr b="0" i="0" sz="4800" u="none" cap="none" strike="noStrike">
                <a:solidFill>
                  <a:srgbClr val="3F3F3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 name="Shape 25"/>
          <p:cNvSpPr txBox="1"/>
          <p:nvPr>
            <p:ph idx="1" type="body"/>
          </p:nvPr>
        </p:nvSpPr>
        <p:spPr>
          <a:xfrm>
            <a:off x="1097279" y="1845733"/>
            <a:ext cx="10058399" cy="4023360"/>
          </a:xfrm>
          <a:prstGeom prst="rect">
            <a:avLst/>
          </a:prstGeom>
          <a:noFill/>
          <a:ln>
            <a:noFill/>
          </a:ln>
        </p:spPr>
        <p:txBody>
          <a:bodyPr anchorCtr="0" anchor="t" bIns="91425" lIns="91425" rIns="91425"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26" name="Shape 26"/>
          <p:cNvSpPr txBox="1"/>
          <p:nvPr>
            <p:ph idx="10" type="dt"/>
          </p:nvPr>
        </p:nvSpPr>
        <p:spPr>
          <a:xfrm>
            <a:off x="1097279" y="6459785"/>
            <a:ext cx="2472271"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3686185" y="6459785"/>
            <a:ext cx="4822803" cy="365125"/>
          </a:xfrm>
          <a:prstGeom prst="rect">
            <a:avLst/>
          </a:prstGeom>
          <a:noFill/>
          <a:ln>
            <a:noFill/>
          </a:ln>
        </p:spPr>
        <p:txBody>
          <a:bodyPr anchorCtr="0" anchor="ctr" bIns="91425" lIns="91425" rIns="91425" tIns="91425"/>
          <a:lstStyle>
            <a:lvl1pPr indent="0" lvl="0" marL="0" marR="0" rtl="0" algn="ctr">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9900457" y="6459785"/>
            <a:ext cx="131202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de-DE" sz="105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Заголовок раздела">
    <p:bg>
      <p:bgPr>
        <a:solidFill>
          <a:schemeClr val="lt1"/>
        </a:solidFill>
      </p:bgPr>
    </p:bg>
    <p:spTree>
      <p:nvGrpSpPr>
        <p:cNvPr id="29" name="Shape 29"/>
        <p:cNvGrpSpPr/>
        <p:nvPr/>
      </p:nvGrpSpPr>
      <p:grpSpPr>
        <a:xfrm>
          <a:off x="0" y="0"/>
          <a:ext cx="0" cy="0"/>
          <a:chOff x="0" y="0"/>
          <a:chExt cx="0" cy="0"/>
        </a:xfrm>
      </p:grpSpPr>
      <p:sp>
        <p:nvSpPr>
          <p:cNvPr id="30" name="Shape 30"/>
          <p:cNvSpPr/>
          <p:nvPr/>
        </p:nvSpPr>
        <p:spPr>
          <a:xfrm>
            <a:off x="3175" y="6400800"/>
            <a:ext cx="12188824" cy="4572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a:off x="15" y="6334316"/>
            <a:ext cx="12188824" cy="6400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32" name="Shape 32"/>
          <p:cNvSpPr txBox="1"/>
          <p:nvPr>
            <p:ph type="title"/>
          </p:nvPr>
        </p:nvSpPr>
        <p:spPr>
          <a:xfrm>
            <a:off x="1097279" y="758952"/>
            <a:ext cx="10058399" cy="3566159"/>
          </a:xfrm>
          <a:prstGeom prst="rect">
            <a:avLst/>
          </a:prstGeom>
          <a:noFill/>
          <a:ln>
            <a:noFill/>
          </a:ln>
        </p:spPr>
        <p:txBody>
          <a:bodyPr anchorCtr="0" anchor="b" bIns="91425" lIns="91425" rIns="91425" tIns="91425"/>
          <a:lstStyle>
            <a:lvl1pPr indent="0" lvl="0" marL="0" marR="0" rtl="0" algn="l">
              <a:lnSpc>
                <a:spcPct val="85000"/>
              </a:lnSpc>
              <a:spcBef>
                <a:spcPts val="0"/>
              </a:spcBef>
              <a:buClr>
                <a:srgbClr val="262626"/>
              </a:buClr>
              <a:buFont typeface="Calibri"/>
              <a:buNone/>
              <a:defRPr b="0" i="0" sz="8000" u="none" cap="none" strike="noStrike">
                <a:solidFill>
                  <a:srgbClr val="262626"/>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 type="body"/>
          </p:nvPr>
        </p:nvSpPr>
        <p:spPr>
          <a:xfrm>
            <a:off x="1097279" y="4453128"/>
            <a:ext cx="10058399" cy="1143000"/>
          </a:xfrm>
          <a:prstGeom prst="rect">
            <a:avLst/>
          </a:prstGeom>
          <a:noFill/>
          <a:ln>
            <a:noFill/>
          </a:ln>
        </p:spPr>
        <p:txBody>
          <a:bodyPr anchorCtr="0" anchor="t" bIns="91425" lIns="91425" rIns="91425" tIns="91425"/>
          <a:lstStyle>
            <a:lvl1pPr indent="0" lvl="0" marL="0" marR="0" rtl="0" algn="l">
              <a:lnSpc>
                <a:spcPct val="90000"/>
              </a:lnSpc>
              <a:spcBef>
                <a:spcPts val="1200"/>
              </a:spcBef>
              <a:spcAft>
                <a:spcPts val="200"/>
              </a:spcAft>
              <a:buClr>
                <a:schemeClr val="accent1"/>
              </a:buClr>
              <a:buFont typeface="Calibri"/>
              <a:buNone/>
              <a:defRPr b="0" i="0" sz="2400" u="none" cap="none" strike="noStrike">
                <a:solidFill>
                  <a:schemeClr val="dk2"/>
                </a:solidFill>
                <a:latin typeface="Calibri"/>
                <a:ea typeface="Calibri"/>
                <a:cs typeface="Calibri"/>
                <a:sym typeface="Calibri"/>
              </a:defRPr>
            </a:lvl1pPr>
            <a:lvl2pPr indent="0" lvl="1" marL="457200" marR="0" rtl="0" algn="l">
              <a:lnSpc>
                <a:spcPct val="90000"/>
              </a:lnSpc>
              <a:spcBef>
                <a:spcPts val="200"/>
              </a:spcBef>
              <a:spcAft>
                <a:spcPts val="400"/>
              </a:spcAft>
              <a:buClr>
                <a:schemeClr val="accent1"/>
              </a:buClr>
              <a:buFont typeface="Calibri"/>
              <a:buNone/>
              <a:defRPr b="0" i="0" sz="1800" u="none" cap="none" strike="noStrike">
                <a:solidFill>
                  <a:srgbClr val="888888"/>
                </a:solidFill>
                <a:latin typeface="Calibri"/>
                <a:ea typeface="Calibri"/>
                <a:cs typeface="Calibri"/>
                <a:sym typeface="Calibri"/>
              </a:defRPr>
            </a:lvl2pPr>
            <a:lvl3pPr indent="0" lvl="2" marL="914400" marR="0" rtl="0" algn="l">
              <a:lnSpc>
                <a:spcPct val="90000"/>
              </a:lnSpc>
              <a:spcBef>
                <a:spcPts val="200"/>
              </a:spcBef>
              <a:spcAft>
                <a:spcPts val="400"/>
              </a:spcAft>
              <a:buClr>
                <a:schemeClr val="accent1"/>
              </a:buClr>
              <a:buFont typeface="Calibri"/>
              <a:buNone/>
              <a:defRPr b="0" i="0" sz="1600" u="none" cap="none" strike="noStrike">
                <a:solidFill>
                  <a:srgbClr val="888888"/>
                </a:solidFill>
                <a:latin typeface="Calibri"/>
                <a:ea typeface="Calibri"/>
                <a:cs typeface="Calibri"/>
                <a:sym typeface="Calibri"/>
              </a:defRPr>
            </a:lvl3pPr>
            <a:lvl4pPr indent="0" lvl="3" marL="1371600" marR="0" rtl="0" algn="l">
              <a:lnSpc>
                <a:spcPct val="90000"/>
              </a:lnSpc>
              <a:spcBef>
                <a:spcPts val="200"/>
              </a:spcBef>
              <a:spcAft>
                <a:spcPts val="400"/>
              </a:spcAft>
              <a:buClr>
                <a:schemeClr val="accent1"/>
              </a:buClr>
              <a:buFont typeface="Calibri"/>
              <a:buNone/>
              <a:defRPr b="0" i="0" sz="1400" u="none" cap="none" strike="noStrike">
                <a:solidFill>
                  <a:srgbClr val="888888"/>
                </a:solidFill>
                <a:latin typeface="Calibri"/>
                <a:ea typeface="Calibri"/>
                <a:cs typeface="Calibri"/>
                <a:sym typeface="Calibri"/>
              </a:defRPr>
            </a:lvl4pPr>
            <a:lvl5pPr indent="0" lvl="4" marL="1828800" marR="0" rtl="0" algn="l">
              <a:lnSpc>
                <a:spcPct val="90000"/>
              </a:lnSpc>
              <a:spcBef>
                <a:spcPts val="200"/>
              </a:spcBef>
              <a:spcAft>
                <a:spcPts val="400"/>
              </a:spcAft>
              <a:buClr>
                <a:schemeClr val="accent1"/>
              </a:buClr>
              <a:buFont typeface="Calibri"/>
              <a:buNone/>
              <a:defRPr b="0" i="0" sz="1400" u="none" cap="none" strike="noStrike">
                <a:solidFill>
                  <a:srgbClr val="888888"/>
                </a:solidFill>
                <a:latin typeface="Calibri"/>
                <a:ea typeface="Calibri"/>
                <a:cs typeface="Calibri"/>
                <a:sym typeface="Calibri"/>
              </a:defRPr>
            </a:lvl5pPr>
            <a:lvl6pPr indent="0" lvl="5" marL="2286000" marR="0" rtl="0" algn="l">
              <a:lnSpc>
                <a:spcPct val="90000"/>
              </a:lnSpc>
              <a:spcBef>
                <a:spcPts val="200"/>
              </a:spcBef>
              <a:spcAft>
                <a:spcPts val="400"/>
              </a:spcAft>
              <a:buClr>
                <a:schemeClr val="accent1"/>
              </a:buClr>
              <a:buFont typeface="Calibri"/>
              <a:buNone/>
              <a:defRPr b="0" i="0" sz="1400" u="none" cap="none" strike="noStrike">
                <a:solidFill>
                  <a:srgbClr val="888888"/>
                </a:solidFill>
                <a:latin typeface="Calibri"/>
                <a:ea typeface="Calibri"/>
                <a:cs typeface="Calibri"/>
                <a:sym typeface="Calibri"/>
              </a:defRPr>
            </a:lvl6pPr>
            <a:lvl7pPr indent="0" lvl="6" marL="2743200" marR="0" rtl="0" algn="l">
              <a:lnSpc>
                <a:spcPct val="90000"/>
              </a:lnSpc>
              <a:spcBef>
                <a:spcPts val="200"/>
              </a:spcBef>
              <a:spcAft>
                <a:spcPts val="400"/>
              </a:spcAft>
              <a:buClr>
                <a:schemeClr val="accent1"/>
              </a:buClr>
              <a:buFont typeface="Calibri"/>
              <a:buNone/>
              <a:defRPr b="0" i="0" sz="1400" u="none" cap="none" strike="noStrike">
                <a:solidFill>
                  <a:srgbClr val="888888"/>
                </a:solidFill>
                <a:latin typeface="Calibri"/>
                <a:ea typeface="Calibri"/>
                <a:cs typeface="Calibri"/>
                <a:sym typeface="Calibri"/>
              </a:defRPr>
            </a:lvl7pPr>
            <a:lvl8pPr indent="0" lvl="7" marL="3200400" marR="0" rtl="0" algn="l">
              <a:lnSpc>
                <a:spcPct val="90000"/>
              </a:lnSpc>
              <a:spcBef>
                <a:spcPts val="200"/>
              </a:spcBef>
              <a:spcAft>
                <a:spcPts val="400"/>
              </a:spcAft>
              <a:buClr>
                <a:schemeClr val="accent1"/>
              </a:buClr>
              <a:buFont typeface="Calibri"/>
              <a:buNone/>
              <a:defRPr b="0" i="0" sz="1400" u="none" cap="none" strike="noStrike">
                <a:solidFill>
                  <a:srgbClr val="888888"/>
                </a:solidFill>
                <a:latin typeface="Calibri"/>
                <a:ea typeface="Calibri"/>
                <a:cs typeface="Calibri"/>
                <a:sym typeface="Calibri"/>
              </a:defRPr>
            </a:lvl8pPr>
            <a:lvl9pPr indent="0" lvl="8" marL="3657600" marR="0" rtl="0" algn="l">
              <a:lnSpc>
                <a:spcPct val="90000"/>
              </a:lnSpc>
              <a:spcBef>
                <a:spcPts val="200"/>
              </a:spcBef>
              <a:spcAft>
                <a:spcPts val="400"/>
              </a:spcAft>
              <a:buClr>
                <a:schemeClr val="accent1"/>
              </a:buClr>
              <a:buFont typeface="Calibri"/>
              <a:buNone/>
              <a:defRPr b="0" i="0" sz="1400" u="none" cap="none" strike="noStrike">
                <a:solidFill>
                  <a:srgbClr val="888888"/>
                </a:solidFill>
                <a:latin typeface="Calibri"/>
                <a:ea typeface="Calibri"/>
                <a:cs typeface="Calibri"/>
                <a:sym typeface="Calibri"/>
              </a:defRPr>
            </a:lvl9pPr>
          </a:lstStyle>
          <a:p/>
        </p:txBody>
      </p:sp>
      <p:sp>
        <p:nvSpPr>
          <p:cNvPr id="34" name="Shape 34"/>
          <p:cNvSpPr txBox="1"/>
          <p:nvPr>
            <p:ph idx="10" type="dt"/>
          </p:nvPr>
        </p:nvSpPr>
        <p:spPr>
          <a:xfrm>
            <a:off x="1097279" y="6459785"/>
            <a:ext cx="2472271"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1" type="ftr"/>
          </p:nvPr>
        </p:nvSpPr>
        <p:spPr>
          <a:xfrm>
            <a:off x="3686185" y="6459785"/>
            <a:ext cx="4822803" cy="365125"/>
          </a:xfrm>
          <a:prstGeom prst="rect">
            <a:avLst/>
          </a:prstGeom>
          <a:noFill/>
          <a:ln>
            <a:noFill/>
          </a:ln>
        </p:spPr>
        <p:txBody>
          <a:bodyPr anchorCtr="0" anchor="ctr" bIns="91425" lIns="91425" rIns="91425" tIns="91425"/>
          <a:lstStyle>
            <a:lvl1pPr indent="0" lvl="0" marL="0" marR="0" rtl="0" algn="ctr">
              <a:spcBef>
                <a:spcPts val="0"/>
              </a:spcBef>
              <a:buNone/>
              <a:defRPr sz="900" cap="non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2" type="sldNum"/>
          </p:nvPr>
        </p:nvSpPr>
        <p:spPr>
          <a:xfrm>
            <a:off x="9900457" y="6459785"/>
            <a:ext cx="131202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050">
                <a:solidFill>
                  <a:srgbClr val="FFFFFF"/>
                </a:solidFill>
                <a:latin typeface="Calibri"/>
                <a:ea typeface="Calibri"/>
                <a:cs typeface="Calibri"/>
                <a:sym typeface="Calibri"/>
              </a:rPr>
              <a:t>‹#›</a:t>
            </a:fld>
          </a:p>
        </p:txBody>
      </p:sp>
      <p:cxnSp>
        <p:nvCxnSpPr>
          <p:cNvPr id="37" name="Shape 37"/>
          <p:cNvCxnSpPr/>
          <p:nvPr/>
        </p:nvCxnSpPr>
        <p:spPr>
          <a:xfrm>
            <a:off x="1207658" y="4343400"/>
            <a:ext cx="9875520" cy="0"/>
          </a:xfrm>
          <a:prstGeom prst="straightConnector1">
            <a:avLst/>
          </a:prstGeom>
          <a:noFill/>
          <a:ln cap="flat" cmpd="sng" w="9525">
            <a:solidFill>
              <a:srgbClr val="7F7F7F"/>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Два объекта">
    <p:spTree>
      <p:nvGrpSpPr>
        <p:cNvPr id="38" name="Shape 38"/>
        <p:cNvGrpSpPr/>
        <p:nvPr/>
      </p:nvGrpSpPr>
      <p:grpSpPr>
        <a:xfrm>
          <a:off x="0" y="0"/>
          <a:ext cx="0" cy="0"/>
          <a:chOff x="0" y="0"/>
          <a:chExt cx="0" cy="0"/>
        </a:xfrm>
      </p:grpSpPr>
      <p:sp>
        <p:nvSpPr>
          <p:cNvPr id="39" name="Shape 39"/>
          <p:cNvSpPr txBox="1"/>
          <p:nvPr>
            <p:ph type="title"/>
          </p:nvPr>
        </p:nvSpPr>
        <p:spPr>
          <a:xfrm>
            <a:off x="1097279" y="286603"/>
            <a:ext cx="10058399" cy="1450756"/>
          </a:xfrm>
          <a:prstGeom prst="rect">
            <a:avLst/>
          </a:prstGeom>
          <a:noFill/>
          <a:ln>
            <a:noFill/>
          </a:ln>
        </p:spPr>
        <p:txBody>
          <a:bodyPr anchorCtr="0" anchor="b" bIns="91425" lIns="91425" rIns="91425" tIns="91425"/>
          <a:lstStyle>
            <a:lvl1pPr indent="0" lvl="0" marL="0" marR="0" rtl="0" algn="l">
              <a:lnSpc>
                <a:spcPct val="85000"/>
              </a:lnSpc>
              <a:spcBef>
                <a:spcPts val="0"/>
              </a:spcBef>
              <a:buClr>
                <a:srgbClr val="3F3F3F"/>
              </a:buClr>
              <a:buFont typeface="Calibri"/>
              <a:buNone/>
              <a:defRPr b="0" i="0" sz="4800" u="none" cap="none" strike="noStrike">
                <a:solidFill>
                  <a:srgbClr val="3F3F3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0" name="Shape 40"/>
          <p:cNvSpPr txBox="1"/>
          <p:nvPr>
            <p:ph idx="1" type="body"/>
          </p:nvPr>
        </p:nvSpPr>
        <p:spPr>
          <a:xfrm>
            <a:off x="1097279" y="1845733"/>
            <a:ext cx="4937760" cy="4023360"/>
          </a:xfrm>
          <a:prstGeom prst="rect">
            <a:avLst/>
          </a:prstGeom>
          <a:noFill/>
          <a:ln>
            <a:noFill/>
          </a:ln>
        </p:spPr>
        <p:txBody>
          <a:bodyPr anchorCtr="0" anchor="t" bIns="91425" lIns="91425" rIns="91425"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41" name="Shape 41"/>
          <p:cNvSpPr txBox="1"/>
          <p:nvPr>
            <p:ph idx="2" type="body"/>
          </p:nvPr>
        </p:nvSpPr>
        <p:spPr>
          <a:xfrm>
            <a:off x="6217919" y="1845734"/>
            <a:ext cx="4937760" cy="4023360"/>
          </a:xfrm>
          <a:prstGeom prst="rect">
            <a:avLst/>
          </a:prstGeom>
          <a:noFill/>
          <a:ln>
            <a:noFill/>
          </a:ln>
        </p:spPr>
        <p:txBody>
          <a:bodyPr anchorCtr="0" anchor="t" bIns="91425" lIns="91425" rIns="91425"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42" name="Shape 42"/>
          <p:cNvSpPr txBox="1"/>
          <p:nvPr>
            <p:ph idx="10" type="dt"/>
          </p:nvPr>
        </p:nvSpPr>
        <p:spPr>
          <a:xfrm>
            <a:off x="1097279" y="6459785"/>
            <a:ext cx="2472271"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3686185" y="6459785"/>
            <a:ext cx="4822803" cy="365125"/>
          </a:xfrm>
          <a:prstGeom prst="rect">
            <a:avLst/>
          </a:prstGeom>
          <a:noFill/>
          <a:ln>
            <a:noFill/>
          </a:ln>
        </p:spPr>
        <p:txBody>
          <a:bodyPr anchorCtr="0" anchor="ctr" bIns="91425" lIns="91425" rIns="91425" tIns="91425"/>
          <a:lstStyle>
            <a:lvl1pPr indent="0" lvl="0" marL="0" marR="0" rtl="0" algn="ctr">
              <a:spcBef>
                <a:spcPts val="0"/>
              </a:spcBef>
              <a:buNone/>
              <a:defRPr sz="900" cap="non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9900457" y="6459785"/>
            <a:ext cx="131202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050">
                <a:solidFill>
                  <a:srgbClr val="FFFFFF"/>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Сравнение">
    <p:spTree>
      <p:nvGrpSpPr>
        <p:cNvPr id="45" name="Shape 45"/>
        <p:cNvGrpSpPr/>
        <p:nvPr/>
      </p:nvGrpSpPr>
      <p:grpSpPr>
        <a:xfrm>
          <a:off x="0" y="0"/>
          <a:ext cx="0" cy="0"/>
          <a:chOff x="0" y="0"/>
          <a:chExt cx="0" cy="0"/>
        </a:xfrm>
      </p:grpSpPr>
      <p:sp>
        <p:nvSpPr>
          <p:cNvPr id="46" name="Shape 46"/>
          <p:cNvSpPr txBox="1"/>
          <p:nvPr>
            <p:ph type="title"/>
          </p:nvPr>
        </p:nvSpPr>
        <p:spPr>
          <a:xfrm>
            <a:off x="1097279" y="286603"/>
            <a:ext cx="10058399" cy="1450756"/>
          </a:xfrm>
          <a:prstGeom prst="rect">
            <a:avLst/>
          </a:prstGeom>
          <a:noFill/>
          <a:ln>
            <a:noFill/>
          </a:ln>
        </p:spPr>
        <p:txBody>
          <a:bodyPr anchorCtr="0" anchor="b" bIns="91425" lIns="91425" rIns="91425" tIns="91425"/>
          <a:lstStyle>
            <a:lvl1pPr indent="0" lvl="0" marL="0" marR="0" rtl="0" algn="l">
              <a:lnSpc>
                <a:spcPct val="85000"/>
              </a:lnSpc>
              <a:spcBef>
                <a:spcPts val="0"/>
              </a:spcBef>
              <a:buClr>
                <a:srgbClr val="3F3F3F"/>
              </a:buClr>
              <a:buFont typeface="Calibri"/>
              <a:buNone/>
              <a:defRPr b="0" i="0" sz="4800" u="none" cap="none" strike="noStrike">
                <a:solidFill>
                  <a:srgbClr val="3F3F3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 type="body"/>
          </p:nvPr>
        </p:nvSpPr>
        <p:spPr>
          <a:xfrm>
            <a:off x="1097279" y="1846051"/>
            <a:ext cx="4937760" cy="736282"/>
          </a:xfrm>
          <a:prstGeom prst="rect">
            <a:avLst/>
          </a:prstGeom>
          <a:noFill/>
          <a:ln>
            <a:noFill/>
          </a:ln>
        </p:spPr>
        <p:txBody>
          <a:bodyPr anchorCtr="0" anchor="ctr" bIns="91425" lIns="91425" rIns="91425" tIns="91425"/>
          <a:lstStyle>
            <a:lvl1pPr indent="0" lvl="0" marL="0" marR="0" rtl="0" algn="l">
              <a:lnSpc>
                <a:spcPct val="90000"/>
              </a:lnSpc>
              <a:spcBef>
                <a:spcPts val="1200"/>
              </a:spcBef>
              <a:spcAft>
                <a:spcPts val="200"/>
              </a:spcAft>
              <a:buClr>
                <a:schemeClr val="accent1"/>
              </a:buClr>
              <a:buFont typeface="Calibri"/>
              <a:buNone/>
              <a:defRPr b="0" i="0" sz="2000" u="none" cap="none" strike="noStrike">
                <a:solidFill>
                  <a:schemeClr val="dk2"/>
                </a:solidFill>
                <a:latin typeface="Calibri"/>
                <a:ea typeface="Calibri"/>
                <a:cs typeface="Calibri"/>
                <a:sym typeface="Calibri"/>
              </a:defRPr>
            </a:lvl1pPr>
            <a:lvl2pPr indent="0" lvl="1" marL="457200" marR="0" rtl="0" algn="l">
              <a:lnSpc>
                <a:spcPct val="90000"/>
              </a:lnSpc>
              <a:spcBef>
                <a:spcPts val="200"/>
              </a:spcBef>
              <a:spcAft>
                <a:spcPts val="400"/>
              </a:spcAft>
              <a:buClr>
                <a:schemeClr val="accent1"/>
              </a:buClr>
              <a:buFont typeface="Calibri"/>
              <a:buNone/>
              <a:defRPr b="1" i="0" sz="2000" u="none" cap="none" strike="noStrike">
                <a:solidFill>
                  <a:srgbClr val="3F3F3F"/>
                </a:solidFill>
                <a:latin typeface="Calibri"/>
                <a:ea typeface="Calibri"/>
                <a:cs typeface="Calibri"/>
                <a:sym typeface="Calibri"/>
              </a:defRPr>
            </a:lvl2pPr>
            <a:lvl3pPr indent="0" lvl="2" marL="914400" marR="0" rtl="0" algn="l">
              <a:lnSpc>
                <a:spcPct val="90000"/>
              </a:lnSpc>
              <a:spcBef>
                <a:spcPts val="200"/>
              </a:spcBef>
              <a:spcAft>
                <a:spcPts val="400"/>
              </a:spcAft>
              <a:buClr>
                <a:schemeClr val="accent1"/>
              </a:buClr>
              <a:buFont typeface="Calibri"/>
              <a:buNone/>
              <a:defRPr b="1" i="0" sz="1800" u="none" cap="none" strike="noStrike">
                <a:solidFill>
                  <a:srgbClr val="3F3F3F"/>
                </a:solidFill>
                <a:latin typeface="Calibri"/>
                <a:ea typeface="Calibri"/>
                <a:cs typeface="Calibri"/>
                <a:sym typeface="Calibri"/>
              </a:defRPr>
            </a:lvl3pPr>
            <a:lvl4pPr indent="0" lvl="3" marL="13716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4pPr>
            <a:lvl5pPr indent="0" lvl="4" marL="18288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5pPr>
            <a:lvl6pPr indent="0" lvl="5" marL="22860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6pPr>
            <a:lvl7pPr indent="0" lvl="6" marL="27432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7pPr>
            <a:lvl8pPr indent="0" lvl="7" marL="32004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8pPr>
            <a:lvl9pPr indent="0" lvl="8" marL="36576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9pPr>
          </a:lstStyle>
          <a:p/>
        </p:txBody>
      </p:sp>
      <p:sp>
        <p:nvSpPr>
          <p:cNvPr id="48" name="Shape 48"/>
          <p:cNvSpPr txBox="1"/>
          <p:nvPr>
            <p:ph idx="2" type="body"/>
          </p:nvPr>
        </p:nvSpPr>
        <p:spPr>
          <a:xfrm>
            <a:off x="1097279" y="2582333"/>
            <a:ext cx="4937760" cy="3378200"/>
          </a:xfrm>
          <a:prstGeom prst="rect">
            <a:avLst/>
          </a:prstGeom>
          <a:noFill/>
          <a:ln>
            <a:noFill/>
          </a:ln>
        </p:spPr>
        <p:txBody>
          <a:bodyPr anchorCtr="0" anchor="t" bIns="91425" lIns="91425" rIns="91425"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49" name="Shape 49"/>
          <p:cNvSpPr txBox="1"/>
          <p:nvPr>
            <p:ph idx="3" type="body"/>
          </p:nvPr>
        </p:nvSpPr>
        <p:spPr>
          <a:xfrm>
            <a:off x="6217919" y="1846051"/>
            <a:ext cx="4937760" cy="736282"/>
          </a:xfrm>
          <a:prstGeom prst="rect">
            <a:avLst/>
          </a:prstGeom>
          <a:noFill/>
          <a:ln>
            <a:noFill/>
          </a:ln>
        </p:spPr>
        <p:txBody>
          <a:bodyPr anchorCtr="0" anchor="ctr" bIns="91425" lIns="91425" rIns="91425" tIns="91425"/>
          <a:lstStyle>
            <a:lvl1pPr indent="0" lvl="0" marL="0" marR="0" rtl="0" algn="l">
              <a:lnSpc>
                <a:spcPct val="90000"/>
              </a:lnSpc>
              <a:spcBef>
                <a:spcPts val="1200"/>
              </a:spcBef>
              <a:spcAft>
                <a:spcPts val="200"/>
              </a:spcAft>
              <a:buClr>
                <a:schemeClr val="accent1"/>
              </a:buClr>
              <a:buFont typeface="Calibri"/>
              <a:buNone/>
              <a:defRPr b="0" i="0" sz="2000" u="none" cap="none" strike="noStrike">
                <a:solidFill>
                  <a:schemeClr val="dk2"/>
                </a:solidFill>
                <a:latin typeface="Calibri"/>
                <a:ea typeface="Calibri"/>
                <a:cs typeface="Calibri"/>
                <a:sym typeface="Calibri"/>
              </a:defRPr>
            </a:lvl1pPr>
            <a:lvl2pPr indent="0" lvl="1" marL="457200" marR="0" rtl="0" algn="l">
              <a:lnSpc>
                <a:spcPct val="90000"/>
              </a:lnSpc>
              <a:spcBef>
                <a:spcPts val="200"/>
              </a:spcBef>
              <a:spcAft>
                <a:spcPts val="400"/>
              </a:spcAft>
              <a:buClr>
                <a:schemeClr val="accent1"/>
              </a:buClr>
              <a:buFont typeface="Calibri"/>
              <a:buNone/>
              <a:defRPr b="1" i="0" sz="2000" u="none" cap="none" strike="noStrike">
                <a:solidFill>
                  <a:srgbClr val="3F3F3F"/>
                </a:solidFill>
                <a:latin typeface="Calibri"/>
                <a:ea typeface="Calibri"/>
                <a:cs typeface="Calibri"/>
                <a:sym typeface="Calibri"/>
              </a:defRPr>
            </a:lvl2pPr>
            <a:lvl3pPr indent="0" lvl="2" marL="914400" marR="0" rtl="0" algn="l">
              <a:lnSpc>
                <a:spcPct val="90000"/>
              </a:lnSpc>
              <a:spcBef>
                <a:spcPts val="200"/>
              </a:spcBef>
              <a:spcAft>
                <a:spcPts val="400"/>
              </a:spcAft>
              <a:buClr>
                <a:schemeClr val="accent1"/>
              </a:buClr>
              <a:buFont typeface="Calibri"/>
              <a:buNone/>
              <a:defRPr b="1" i="0" sz="1800" u="none" cap="none" strike="noStrike">
                <a:solidFill>
                  <a:srgbClr val="3F3F3F"/>
                </a:solidFill>
                <a:latin typeface="Calibri"/>
                <a:ea typeface="Calibri"/>
                <a:cs typeface="Calibri"/>
                <a:sym typeface="Calibri"/>
              </a:defRPr>
            </a:lvl3pPr>
            <a:lvl4pPr indent="0" lvl="3" marL="13716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4pPr>
            <a:lvl5pPr indent="0" lvl="4" marL="18288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5pPr>
            <a:lvl6pPr indent="0" lvl="5" marL="22860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6pPr>
            <a:lvl7pPr indent="0" lvl="6" marL="27432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7pPr>
            <a:lvl8pPr indent="0" lvl="7" marL="32004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8pPr>
            <a:lvl9pPr indent="0" lvl="8" marL="36576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9pPr>
          </a:lstStyle>
          <a:p/>
        </p:txBody>
      </p:sp>
      <p:sp>
        <p:nvSpPr>
          <p:cNvPr id="50" name="Shape 50"/>
          <p:cNvSpPr txBox="1"/>
          <p:nvPr>
            <p:ph idx="4" type="body"/>
          </p:nvPr>
        </p:nvSpPr>
        <p:spPr>
          <a:xfrm>
            <a:off x="6217919" y="2582333"/>
            <a:ext cx="4937760" cy="3378200"/>
          </a:xfrm>
          <a:prstGeom prst="rect">
            <a:avLst/>
          </a:prstGeom>
          <a:noFill/>
          <a:ln>
            <a:noFill/>
          </a:ln>
        </p:spPr>
        <p:txBody>
          <a:bodyPr anchorCtr="0" anchor="t" bIns="91425" lIns="91425" rIns="91425"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51" name="Shape 51"/>
          <p:cNvSpPr txBox="1"/>
          <p:nvPr>
            <p:ph idx="10" type="dt"/>
          </p:nvPr>
        </p:nvSpPr>
        <p:spPr>
          <a:xfrm>
            <a:off x="1097279" y="6459785"/>
            <a:ext cx="2472271"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686185" y="6459785"/>
            <a:ext cx="4822803" cy="365125"/>
          </a:xfrm>
          <a:prstGeom prst="rect">
            <a:avLst/>
          </a:prstGeom>
          <a:noFill/>
          <a:ln>
            <a:noFill/>
          </a:ln>
        </p:spPr>
        <p:txBody>
          <a:bodyPr anchorCtr="0" anchor="ctr" bIns="91425" lIns="91425" rIns="91425" tIns="91425"/>
          <a:lstStyle>
            <a:lvl1pPr indent="0" lvl="0" marL="0" marR="0" rtl="0" algn="ctr">
              <a:spcBef>
                <a:spcPts val="0"/>
              </a:spcBef>
              <a:buNone/>
              <a:defRPr sz="900" cap="non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9900457" y="6459785"/>
            <a:ext cx="131202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050">
                <a:solidFill>
                  <a:srgbClr val="FFFFFF"/>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Только заголовок">
    <p:spTree>
      <p:nvGrpSpPr>
        <p:cNvPr id="54" name="Shape 54"/>
        <p:cNvGrpSpPr/>
        <p:nvPr/>
      </p:nvGrpSpPr>
      <p:grpSpPr>
        <a:xfrm>
          <a:off x="0" y="0"/>
          <a:ext cx="0" cy="0"/>
          <a:chOff x="0" y="0"/>
          <a:chExt cx="0" cy="0"/>
        </a:xfrm>
      </p:grpSpPr>
      <p:sp>
        <p:nvSpPr>
          <p:cNvPr id="55" name="Shape 55"/>
          <p:cNvSpPr txBox="1"/>
          <p:nvPr>
            <p:ph type="title"/>
          </p:nvPr>
        </p:nvSpPr>
        <p:spPr>
          <a:xfrm>
            <a:off x="1097279" y="286603"/>
            <a:ext cx="10058399" cy="1450756"/>
          </a:xfrm>
          <a:prstGeom prst="rect">
            <a:avLst/>
          </a:prstGeom>
          <a:noFill/>
          <a:ln>
            <a:noFill/>
          </a:ln>
        </p:spPr>
        <p:txBody>
          <a:bodyPr anchorCtr="0" anchor="b" bIns="91425" lIns="91425" rIns="91425" tIns="91425"/>
          <a:lstStyle>
            <a:lvl1pPr indent="0" lvl="0" marL="0" marR="0" rtl="0" algn="l">
              <a:lnSpc>
                <a:spcPct val="85000"/>
              </a:lnSpc>
              <a:spcBef>
                <a:spcPts val="0"/>
              </a:spcBef>
              <a:buClr>
                <a:srgbClr val="3F3F3F"/>
              </a:buClr>
              <a:buFont typeface="Calibri"/>
              <a:buNone/>
              <a:defRPr b="0" i="0" sz="4800" u="none" cap="none" strike="noStrike">
                <a:solidFill>
                  <a:srgbClr val="3F3F3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0" type="dt"/>
          </p:nvPr>
        </p:nvSpPr>
        <p:spPr>
          <a:xfrm>
            <a:off x="1097279" y="6459785"/>
            <a:ext cx="2472271"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1" type="ftr"/>
          </p:nvPr>
        </p:nvSpPr>
        <p:spPr>
          <a:xfrm>
            <a:off x="3686185" y="6459785"/>
            <a:ext cx="4822803" cy="365125"/>
          </a:xfrm>
          <a:prstGeom prst="rect">
            <a:avLst/>
          </a:prstGeom>
          <a:noFill/>
          <a:ln>
            <a:noFill/>
          </a:ln>
        </p:spPr>
        <p:txBody>
          <a:bodyPr anchorCtr="0" anchor="ctr" bIns="91425" lIns="91425" rIns="91425" tIns="91425"/>
          <a:lstStyle>
            <a:lvl1pPr indent="0" lvl="0" marL="0" marR="0" rtl="0" algn="ctr">
              <a:spcBef>
                <a:spcPts val="0"/>
              </a:spcBef>
              <a:buNone/>
              <a:defRPr sz="900" cap="non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8" name="Shape 58"/>
          <p:cNvSpPr txBox="1"/>
          <p:nvPr>
            <p:ph idx="12" type="sldNum"/>
          </p:nvPr>
        </p:nvSpPr>
        <p:spPr>
          <a:xfrm>
            <a:off x="9900457" y="6459785"/>
            <a:ext cx="131202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050">
                <a:solidFill>
                  <a:srgbClr val="FFFFFF"/>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Пустой слайд">
    <p:spTree>
      <p:nvGrpSpPr>
        <p:cNvPr id="59" name="Shape 59"/>
        <p:cNvGrpSpPr/>
        <p:nvPr/>
      </p:nvGrpSpPr>
      <p:grpSpPr>
        <a:xfrm>
          <a:off x="0" y="0"/>
          <a:ext cx="0" cy="0"/>
          <a:chOff x="0" y="0"/>
          <a:chExt cx="0" cy="0"/>
        </a:xfrm>
      </p:grpSpPr>
      <p:sp>
        <p:nvSpPr>
          <p:cNvPr id="60" name="Shape 60"/>
          <p:cNvSpPr/>
          <p:nvPr/>
        </p:nvSpPr>
        <p:spPr>
          <a:xfrm>
            <a:off x="3175" y="6400800"/>
            <a:ext cx="12188824" cy="4572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61" name="Shape 61"/>
          <p:cNvSpPr/>
          <p:nvPr/>
        </p:nvSpPr>
        <p:spPr>
          <a:xfrm>
            <a:off x="15" y="6334316"/>
            <a:ext cx="12188824" cy="6400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62" name="Shape 62"/>
          <p:cNvSpPr txBox="1"/>
          <p:nvPr>
            <p:ph idx="10" type="dt"/>
          </p:nvPr>
        </p:nvSpPr>
        <p:spPr>
          <a:xfrm>
            <a:off x="1097279" y="6459785"/>
            <a:ext cx="2472271"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686185" y="6459785"/>
            <a:ext cx="4822803" cy="365125"/>
          </a:xfrm>
          <a:prstGeom prst="rect">
            <a:avLst/>
          </a:prstGeom>
          <a:noFill/>
          <a:ln>
            <a:noFill/>
          </a:ln>
        </p:spPr>
        <p:txBody>
          <a:bodyPr anchorCtr="0" anchor="ctr" bIns="91425" lIns="91425" rIns="91425" tIns="91425"/>
          <a:lstStyle>
            <a:lvl1pPr indent="0" lvl="0" marL="0" marR="0" rtl="0" algn="ctr">
              <a:spcBef>
                <a:spcPts val="0"/>
              </a:spcBef>
              <a:buNone/>
              <a:defRPr sz="900" cap="non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9900457" y="6459785"/>
            <a:ext cx="131202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050">
                <a:solidFill>
                  <a:srgbClr val="FFFFFF"/>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Объект с подписью">
    <p:spTree>
      <p:nvGrpSpPr>
        <p:cNvPr id="65" name="Shape 65"/>
        <p:cNvGrpSpPr/>
        <p:nvPr/>
      </p:nvGrpSpPr>
      <p:grpSpPr>
        <a:xfrm>
          <a:off x="0" y="0"/>
          <a:ext cx="0" cy="0"/>
          <a:chOff x="0" y="0"/>
          <a:chExt cx="0" cy="0"/>
        </a:xfrm>
      </p:grpSpPr>
      <p:sp>
        <p:nvSpPr>
          <p:cNvPr id="66" name="Shape 66"/>
          <p:cNvSpPr/>
          <p:nvPr/>
        </p:nvSpPr>
        <p:spPr>
          <a:xfrm>
            <a:off x="15" y="0"/>
            <a:ext cx="4050791" cy="68580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67" name="Shape 67"/>
          <p:cNvSpPr/>
          <p:nvPr/>
        </p:nvSpPr>
        <p:spPr>
          <a:xfrm>
            <a:off x="4040071" y="0"/>
            <a:ext cx="64008" cy="68580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68" name="Shape 68"/>
          <p:cNvSpPr txBox="1"/>
          <p:nvPr>
            <p:ph type="title"/>
          </p:nvPr>
        </p:nvSpPr>
        <p:spPr>
          <a:xfrm>
            <a:off x="457200" y="594358"/>
            <a:ext cx="3200399" cy="2286000"/>
          </a:xfrm>
          <a:prstGeom prst="rect">
            <a:avLst/>
          </a:prstGeom>
          <a:noFill/>
          <a:ln>
            <a:noFill/>
          </a:ln>
        </p:spPr>
        <p:txBody>
          <a:bodyPr anchorCtr="0" anchor="b" bIns="91425" lIns="91425" rIns="91425" tIns="91425"/>
          <a:lstStyle>
            <a:lvl1pPr indent="0" lvl="0" marL="0" marR="0" rtl="0" algn="l">
              <a:lnSpc>
                <a:spcPct val="85000"/>
              </a:lnSpc>
              <a:spcBef>
                <a:spcPts val="0"/>
              </a:spcBef>
              <a:buClr>
                <a:srgbClr val="FFFFFF"/>
              </a:buClr>
              <a:buFont typeface="Calibri"/>
              <a:buNone/>
              <a:defRPr b="0" i="0" sz="3600" u="none" cap="none" strike="noStrike">
                <a:solidFill>
                  <a:srgbClr val="FFFFF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9" name="Shape 69"/>
          <p:cNvSpPr txBox="1"/>
          <p:nvPr>
            <p:ph idx="1" type="body"/>
          </p:nvPr>
        </p:nvSpPr>
        <p:spPr>
          <a:xfrm>
            <a:off x="4800600" y="731520"/>
            <a:ext cx="6492239" cy="5257799"/>
          </a:xfrm>
          <a:prstGeom prst="rect">
            <a:avLst/>
          </a:prstGeom>
          <a:noFill/>
          <a:ln>
            <a:noFill/>
          </a:ln>
        </p:spPr>
        <p:txBody>
          <a:bodyPr anchorCtr="0" anchor="t" bIns="91425" lIns="91425" rIns="91425"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70" name="Shape 70"/>
          <p:cNvSpPr txBox="1"/>
          <p:nvPr>
            <p:ph idx="2" type="body"/>
          </p:nvPr>
        </p:nvSpPr>
        <p:spPr>
          <a:xfrm>
            <a:off x="457200" y="2926080"/>
            <a:ext cx="3200399" cy="3379124"/>
          </a:xfrm>
          <a:prstGeom prst="rect">
            <a:avLst/>
          </a:prstGeom>
          <a:noFill/>
          <a:ln>
            <a:noFill/>
          </a:ln>
        </p:spPr>
        <p:txBody>
          <a:bodyPr anchorCtr="0" anchor="t" bIns="91425" lIns="91425" rIns="91425" tIns="91425"/>
          <a:lstStyle>
            <a:lvl1pPr indent="0" lvl="0" marL="0" marR="0" rtl="0" algn="l">
              <a:lnSpc>
                <a:spcPct val="90000"/>
              </a:lnSpc>
              <a:spcBef>
                <a:spcPts val="1200"/>
              </a:spcBef>
              <a:spcAft>
                <a:spcPts val="200"/>
              </a:spcAft>
              <a:buClr>
                <a:schemeClr val="accent1"/>
              </a:buClr>
              <a:buFont typeface="Calibri"/>
              <a:buNone/>
              <a:defRPr b="0" i="0" sz="1500" u="none" cap="none" strike="noStrike">
                <a:solidFill>
                  <a:srgbClr val="FFFFFF"/>
                </a:solidFill>
                <a:latin typeface="Calibri"/>
                <a:ea typeface="Calibri"/>
                <a:cs typeface="Calibri"/>
                <a:sym typeface="Calibri"/>
              </a:defRPr>
            </a:lvl1pPr>
            <a:lvl2pPr indent="0" lvl="1" marL="457200" marR="0" rtl="0" algn="l">
              <a:lnSpc>
                <a:spcPct val="90000"/>
              </a:lnSpc>
              <a:spcBef>
                <a:spcPts val="200"/>
              </a:spcBef>
              <a:spcAft>
                <a:spcPts val="400"/>
              </a:spcAft>
              <a:buClr>
                <a:schemeClr val="accent1"/>
              </a:buClr>
              <a:buFont typeface="Calibri"/>
              <a:buNone/>
              <a:defRPr b="0" i="0" sz="1200" u="none" cap="none" strike="noStrike">
                <a:solidFill>
                  <a:srgbClr val="3F3F3F"/>
                </a:solidFill>
                <a:latin typeface="Calibri"/>
                <a:ea typeface="Calibri"/>
                <a:cs typeface="Calibri"/>
                <a:sym typeface="Calibri"/>
              </a:defRPr>
            </a:lvl2pPr>
            <a:lvl3pPr indent="0" lvl="2" marL="914400" marR="0" rtl="0" algn="l">
              <a:lnSpc>
                <a:spcPct val="90000"/>
              </a:lnSpc>
              <a:spcBef>
                <a:spcPts val="200"/>
              </a:spcBef>
              <a:spcAft>
                <a:spcPts val="400"/>
              </a:spcAft>
              <a:buClr>
                <a:schemeClr val="accent1"/>
              </a:buClr>
              <a:buFont typeface="Calibri"/>
              <a:buNone/>
              <a:defRPr b="0" i="0" sz="1000" u="none" cap="none" strike="noStrike">
                <a:solidFill>
                  <a:srgbClr val="3F3F3F"/>
                </a:solidFill>
                <a:latin typeface="Calibri"/>
                <a:ea typeface="Calibri"/>
                <a:cs typeface="Calibri"/>
                <a:sym typeface="Calibri"/>
              </a:defRPr>
            </a:lvl3pPr>
            <a:lvl4pPr indent="0" lvl="3" marL="13716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4pPr>
            <a:lvl5pPr indent="0" lvl="4" marL="18288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5pPr>
            <a:lvl6pPr indent="0" lvl="5" marL="22860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6pPr>
            <a:lvl7pPr indent="0" lvl="6" marL="27432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7pPr>
            <a:lvl8pPr indent="0" lvl="7" marL="32004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8pPr>
            <a:lvl9pPr indent="0" lvl="8" marL="36576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9pPr>
          </a:lstStyle>
          <a:p/>
        </p:txBody>
      </p:sp>
      <p:sp>
        <p:nvSpPr>
          <p:cNvPr id="71" name="Shape 71"/>
          <p:cNvSpPr txBox="1"/>
          <p:nvPr>
            <p:ph idx="10" type="dt"/>
          </p:nvPr>
        </p:nvSpPr>
        <p:spPr>
          <a:xfrm>
            <a:off x="465512" y="6459785"/>
            <a:ext cx="2618509"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800600" y="6459785"/>
            <a:ext cx="4648199" cy="365125"/>
          </a:xfrm>
          <a:prstGeom prst="rect">
            <a:avLst/>
          </a:prstGeom>
          <a:noFill/>
          <a:ln>
            <a:noFill/>
          </a:ln>
        </p:spPr>
        <p:txBody>
          <a:bodyPr anchorCtr="0" anchor="ctr" bIns="91425" lIns="91425" rIns="91425" tIns="91425"/>
          <a:lstStyle>
            <a:lvl1pPr indent="0" lvl="0" marL="0" marR="0" rtl="0" algn="l">
              <a:spcBef>
                <a:spcPts val="0"/>
              </a:spcBef>
              <a:buNone/>
              <a:defRPr sz="900" cap="none">
                <a:solidFill>
                  <a:schemeClr val="dk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9900457" y="6459785"/>
            <a:ext cx="131202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050">
                <a:solidFill>
                  <a:schemeClr val="dk2"/>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Рисунок с подписью">
    <p:spTree>
      <p:nvGrpSpPr>
        <p:cNvPr id="74" name="Shape 74"/>
        <p:cNvGrpSpPr/>
        <p:nvPr/>
      </p:nvGrpSpPr>
      <p:grpSpPr>
        <a:xfrm>
          <a:off x="0" y="0"/>
          <a:ext cx="0" cy="0"/>
          <a:chOff x="0" y="0"/>
          <a:chExt cx="0" cy="0"/>
        </a:xfrm>
      </p:grpSpPr>
      <p:sp>
        <p:nvSpPr>
          <p:cNvPr id="75" name="Shape 75"/>
          <p:cNvSpPr/>
          <p:nvPr/>
        </p:nvSpPr>
        <p:spPr>
          <a:xfrm>
            <a:off x="0" y="4953000"/>
            <a:ext cx="12188824" cy="1904999"/>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6" name="Shape 76"/>
          <p:cNvSpPr/>
          <p:nvPr/>
        </p:nvSpPr>
        <p:spPr>
          <a:xfrm>
            <a:off x="15" y="4915076"/>
            <a:ext cx="12188824" cy="6400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7" name="Shape 77"/>
          <p:cNvSpPr txBox="1"/>
          <p:nvPr>
            <p:ph type="title"/>
          </p:nvPr>
        </p:nvSpPr>
        <p:spPr>
          <a:xfrm>
            <a:off x="1097279" y="5074919"/>
            <a:ext cx="10113264" cy="822960"/>
          </a:xfrm>
          <a:prstGeom prst="rect">
            <a:avLst/>
          </a:prstGeom>
          <a:noFill/>
          <a:ln>
            <a:noFill/>
          </a:ln>
        </p:spPr>
        <p:txBody>
          <a:bodyPr anchorCtr="0" anchor="b" bIns="91425" lIns="91425" rIns="91425" tIns="91425"/>
          <a:lstStyle>
            <a:lvl1pPr indent="0" lvl="0" marL="0" marR="0" rtl="0" algn="l">
              <a:lnSpc>
                <a:spcPct val="85000"/>
              </a:lnSpc>
              <a:spcBef>
                <a:spcPts val="0"/>
              </a:spcBef>
              <a:buClr>
                <a:srgbClr val="FFFFFF"/>
              </a:buClr>
              <a:buFont typeface="Calibri"/>
              <a:buNone/>
              <a:defRPr b="0" i="0" sz="3600" u="none" cap="none" strike="noStrike">
                <a:solidFill>
                  <a:srgbClr val="FFFFF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8" name="Shape 78"/>
          <p:cNvSpPr/>
          <p:nvPr>
            <p:ph idx="2" type="pic"/>
          </p:nvPr>
        </p:nvSpPr>
        <p:spPr>
          <a:xfrm>
            <a:off x="15" y="0"/>
            <a:ext cx="12191984" cy="4915076"/>
          </a:xfrm>
          <a:prstGeom prst="rect">
            <a:avLst/>
          </a:prstGeom>
          <a:blipFill rotWithShape="1">
            <a:blip r:embed="rId2">
              <a:alphaModFix/>
            </a:blip>
            <a:stretch>
              <a:fillRect b="0" l="0" r="0" t="0"/>
            </a:stretch>
          </a:blipFill>
          <a:ln>
            <a:noFill/>
          </a:ln>
        </p:spPr>
        <p:txBody>
          <a:bodyPr anchorCtr="0" anchor="t" bIns="91425" lIns="91425" rIns="91425" tIns="91425"/>
          <a:lstStyle>
            <a:lvl1pPr indent="0" lvl="0" marL="0" marR="0" rtl="0" algn="l">
              <a:lnSpc>
                <a:spcPct val="90000"/>
              </a:lnSpc>
              <a:spcBef>
                <a:spcPts val="1200"/>
              </a:spcBef>
              <a:spcAft>
                <a:spcPts val="200"/>
              </a:spcAft>
              <a:buClr>
                <a:schemeClr val="accent1"/>
              </a:buClr>
              <a:buFont typeface="Calibri"/>
              <a:buNone/>
              <a:defRPr b="0" i="0" sz="3200" u="none" cap="none" strike="noStrike">
                <a:solidFill>
                  <a:schemeClr val="lt1"/>
                </a:solidFill>
                <a:latin typeface="Calibri"/>
                <a:ea typeface="Calibri"/>
                <a:cs typeface="Calibri"/>
                <a:sym typeface="Calibri"/>
              </a:defRPr>
            </a:lvl1pPr>
            <a:lvl2pPr indent="0" lvl="1" marL="457200" marR="0" rtl="0" algn="l">
              <a:lnSpc>
                <a:spcPct val="90000"/>
              </a:lnSpc>
              <a:spcBef>
                <a:spcPts val="200"/>
              </a:spcBef>
              <a:spcAft>
                <a:spcPts val="400"/>
              </a:spcAft>
              <a:buClr>
                <a:schemeClr val="accent1"/>
              </a:buClr>
              <a:buFont typeface="Calibri"/>
              <a:buNone/>
              <a:defRPr b="0" i="0" sz="2800" u="none" cap="none" strike="noStrike">
                <a:solidFill>
                  <a:srgbClr val="3F3F3F"/>
                </a:solidFill>
                <a:latin typeface="Calibri"/>
                <a:ea typeface="Calibri"/>
                <a:cs typeface="Calibri"/>
                <a:sym typeface="Calibri"/>
              </a:defRPr>
            </a:lvl2pPr>
            <a:lvl3pPr indent="0" lvl="2" marL="914400" marR="0" rtl="0" algn="l">
              <a:lnSpc>
                <a:spcPct val="90000"/>
              </a:lnSpc>
              <a:spcBef>
                <a:spcPts val="200"/>
              </a:spcBef>
              <a:spcAft>
                <a:spcPts val="400"/>
              </a:spcAft>
              <a:buClr>
                <a:schemeClr val="accent1"/>
              </a:buClr>
              <a:buFont typeface="Calibri"/>
              <a:buNone/>
              <a:defRPr b="0" i="0" sz="2400" u="none" cap="none" strike="noStrike">
                <a:solidFill>
                  <a:srgbClr val="3F3F3F"/>
                </a:solidFill>
                <a:latin typeface="Calibri"/>
                <a:ea typeface="Calibri"/>
                <a:cs typeface="Calibri"/>
                <a:sym typeface="Calibri"/>
              </a:defRPr>
            </a:lvl3pPr>
            <a:lvl4pPr indent="0" lvl="3" marL="1371600" marR="0" rtl="0" algn="l">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4pPr>
            <a:lvl5pPr indent="0" lvl="4" marL="1828800" marR="0" rtl="0" algn="l">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5pPr>
            <a:lvl6pPr indent="0" lvl="5" marL="2286000" marR="0" rtl="0" algn="l">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6pPr>
            <a:lvl7pPr indent="0" lvl="6" marL="2743200" marR="0" rtl="0" algn="l">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7pPr>
            <a:lvl8pPr indent="0" lvl="7" marL="3200400" marR="0" rtl="0" algn="l">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8pPr>
            <a:lvl9pPr indent="0" lvl="8" marL="3657600" marR="0" rtl="0" algn="l">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9pPr>
          </a:lstStyle>
          <a:p/>
        </p:txBody>
      </p:sp>
      <p:sp>
        <p:nvSpPr>
          <p:cNvPr id="79" name="Shape 79"/>
          <p:cNvSpPr txBox="1"/>
          <p:nvPr>
            <p:ph idx="1" type="body"/>
          </p:nvPr>
        </p:nvSpPr>
        <p:spPr>
          <a:xfrm>
            <a:off x="1097279" y="5907023"/>
            <a:ext cx="10113264" cy="594359"/>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600"/>
              </a:spcAft>
              <a:buClr>
                <a:schemeClr val="accent1"/>
              </a:buClr>
              <a:buFont typeface="Calibri"/>
              <a:buNone/>
              <a:defRPr b="0" i="0" sz="1500" u="none" cap="none" strike="noStrike">
                <a:solidFill>
                  <a:srgbClr val="FFFFFF"/>
                </a:solidFill>
                <a:latin typeface="Calibri"/>
                <a:ea typeface="Calibri"/>
                <a:cs typeface="Calibri"/>
                <a:sym typeface="Calibri"/>
              </a:defRPr>
            </a:lvl1pPr>
            <a:lvl2pPr indent="0" lvl="1" marL="457200" marR="0" rtl="0" algn="l">
              <a:lnSpc>
                <a:spcPct val="90000"/>
              </a:lnSpc>
              <a:spcBef>
                <a:spcPts val="200"/>
              </a:spcBef>
              <a:spcAft>
                <a:spcPts val="400"/>
              </a:spcAft>
              <a:buClr>
                <a:schemeClr val="accent1"/>
              </a:buClr>
              <a:buFont typeface="Calibri"/>
              <a:buNone/>
              <a:defRPr b="0" i="0" sz="1200" u="none" cap="none" strike="noStrike">
                <a:solidFill>
                  <a:srgbClr val="3F3F3F"/>
                </a:solidFill>
                <a:latin typeface="Calibri"/>
                <a:ea typeface="Calibri"/>
                <a:cs typeface="Calibri"/>
                <a:sym typeface="Calibri"/>
              </a:defRPr>
            </a:lvl2pPr>
            <a:lvl3pPr indent="0" lvl="2" marL="914400" marR="0" rtl="0" algn="l">
              <a:lnSpc>
                <a:spcPct val="90000"/>
              </a:lnSpc>
              <a:spcBef>
                <a:spcPts val="200"/>
              </a:spcBef>
              <a:spcAft>
                <a:spcPts val="400"/>
              </a:spcAft>
              <a:buClr>
                <a:schemeClr val="accent1"/>
              </a:buClr>
              <a:buFont typeface="Calibri"/>
              <a:buNone/>
              <a:defRPr b="0" i="0" sz="1000" u="none" cap="none" strike="noStrike">
                <a:solidFill>
                  <a:srgbClr val="3F3F3F"/>
                </a:solidFill>
                <a:latin typeface="Calibri"/>
                <a:ea typeface="Calibri"/>
                <a:cs typeface="Calibri"/>
                <a:sym typeface="Calibri"/>
              </a:defRPr>
            </a:lvl3pPr>
            <a:lvl4pPr indent="0" lvl="3" marL="13716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4pPr>
            <a:lvl5pPr indent="0" lvl="4" marL="18288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5pPr>
            <a:lvl6pPr indent="0" lvl="5" marL="22860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6pPr>
            <a:lvl7pPr indent="0" lvl="6" marL="27432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7pPr>
            <a:lvl8pPr indent="0" lvl="7" marL="32004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8pPr>
            <a:lvl9pPr indent="0" lvl="8" marL="36576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9pPr>
          </a:lstStyle>
          <a:p/>
        </p:txBody>
      </p:sp>
      <p:sp>
        <p:nvSpPr>
          <p:cNvPr id="80" name="Shape 80"/>
          <p:cNvSpPr txBox="1"/>
          <p:nvPr>
            <p:ph idx="10" type="dt"/>
          </p:nvPr>
        </p:nvSpPr>
        <p:spPr>
          <a:xfrm>
            <a:off x="1097279" y="6459785"/>
            <a:ext cx="2472271"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1" type="ftr"/>
          </p:nvPr>
        </p:nvSpPr>
        <p:spPr>
          <a:xfrm>
            <a:off x="3686185" y="6459785"/>
            <a:ext cx="4822803" cy="365125"/>
          </a:xfrm>
          <a:prstGeom prst="rect">
            <a:avLst/>
          </a:prstGeom>
          <a:noFill/>
          <a:ln>
            <a:noFill/>
          </a:ln>
        </p:spPr>
        <p:txBody>
          <a:bodyPr anchorCtr="0" anchor="ctr" bIns="91425" lIns="91425" rIns="91425" tIns="91425"/>
          <a:lstStyle>
            <a:lvl1pPr indent="0" lvl="0" marL="0" marR="0" rtl="0" algn="ctr">
              <a:spcBef>
                <a:spcPts val="0"/>
              </a:spcBef>
              <a:buNone/>
              <a:defRPr sz="900" cap="non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2" type="sldNum"/>
          </p:nvPr>
        </p:nvSpPr>
        <p:spPr>
          <a:xfrm>
            <a:off x="9900457" y="6459785"/>
            <a:ext cx="131202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050">
                <a:solidFill>
                  <a:srgbClr val="FFFFFF"/>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p:nvPr/>
        </p:nvSpPr>
        <p:spPr>
          <a:xfrm>
            <a:off x="0" y="6400800"/>
            <a:ext cx="12192000" cy="4572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 name="Shape 7"/>
          <p:cNvSpPr/>
          <p:nvPr/>
        </p:nvSpPr>
        <p:spPr>
          <a:xfrm>
            <a:off x="0" y="6334316"/>
            <a:ext cx="12192000" cy="65997"/>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8" name="Shape 8"/>
          <p:cNvSpPr txBox="1"/>
          <p:nvPr>
            <p:ph type="title"/>
          </p:nvPr>
        </p:nvSpPr>
        <p:spPr>
          <a:xfrm>
            <a:off x="1097279" y="286603"/>
            <a:ext cx="10058399" cy="1450756"/>
          </a:xfrm>
          <a:prstGeom prst="rect">
            <a:avLst/>
          </a:prstGeom>
          <a:noFill/>
          <a:ln>
            <a:noFill/>
          </a:ln>
        </p:spPr>
        <p:txBody>
          <a:bodyPr anchorCtr="0" anchor="b" bIns="91425" lIns="91425" rIns="91425" tIns="91425"/>
          <a:lstStyle>
            <a:lvl1pPr indent="0" lvl="0" marL="0" marR="0" rtl="0" algn="l">
              <a:lnSpc>
                <a:spcPct val="85000"/>
              </a:lnSpc>
              <a:spcBef>
                <a:spcPts val="0"/>
              </a:spcBef>
              <a:buClr>
                <a:srgbClr val="3F3F3F"/>
              </a:buClr>
              <a:buFont typeface="Calibri"/>
              <a:buNone/>
              <a:defRPr b="0" i="0" sz="4800" u="none" cap="none" strike="noStrike">
                <a:solidFill>
                  <a:srgbClr val="3F3F3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 name="Shape 9"/>
          <p:cNvSpPr txBox="1"/>
          <p:nvPr>
            <p:ph idx="1" type="body"/>
          </p:nvPr>
        </p:nvSpPr>
        <p:spPr>
          <a:xfrm>
            <a:off x="1097279" y="1845733"/>
            <a:ext cx="10058399" cy="4023360"/>
          </a:xfrm>
          <a:prstGeom prst="rect">
            <a:avLst/>
          </a:prstGeom>
          <a:noFill/>
          <a:ln>
            <a:noFill/>
          </a:ln>
        </p:spPr>
        <p:txBody>
          <a:bodyPr anchorCtr="0" anchor="t" bIns="91425" lIns="91425" rIns="91425"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10" name="Shape 10"/>
          <p:cNvSpPr txBox="1"/>
          <p:nvPr>
            <p:ph idx="10" type="dt"/>
          </p:nvPr>
        </p:nvSpPr>
        <p:spPr>
          <a:xfrm>
            <a:off x="1097279" y="6459785"/>
            <a:ext cx="2472271"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 name="Shape 11"/>
          <p:cNvSpPr txBox="1"/>
          <p:nvPr>
            <p:ph idx="11" type="ftr"/>
          </p:nvPr>
        </p:nvSpPr>
        <p:spPr>
          <a:xfrm>
            <a:off x="3686185" y="6459785"/>
            <a:ext cx="4822803" cy="365125"/>
          </a:xfrm>
          <a:prstGeom prst="rect">
            <a:avLst/>
          </a:prstGeom>
          <a:noFill/>
          <a:ln>
            <a:noFill/>
          </a:ln>
        </p:spPr>
        <p:txBody>
          <a:bodyPr anchorCtr="0" anchor="ctr" bIns="91425" lIns="91425" rIns="91425" tIns="91425"/>
          <a:lstStyle>
            <a:lvl1pPr indent="0" lvl="0" marL="0" marR="0" rtl="0" algn="ctr">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2" type="sldNum"/>
          </p:nvPr>
        </p:nvSpPr>
        <p:spPr>
          <a:xfrm>
            <a:off x="9900457" y="6459785"/>
            <a:ext cx="131202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de-DE" sz="1050" u="none" cap="none" strike="noStrike">
                <a:solidFill>
                  <a:srgbClr val="FFFFFF"/>
                </a:solidFill>
                <a:latin typeface="Calibri"/>
                <a:ea typeface="Calibri"/>
                <a:cs typeface="Calibri"/>
                <a:sym typeface="Calibri"/>
              </a:rPr>
              <a:t>‹#›</a:t>
            </a:fld>
          </a:p>
        </p:txBody>
      </p:sp>
      <p:cxnSp>
        <p:nvCxnSpPr>
          <p:cNvPr id="13" name="Shape 13"/>
          <p:cNvCxnSpPr/>
          <p:nvPr/>
        </p:nvCxnSpPr>
        <p:spPr>
          <a:xfrm>
            <a:off x="1193532" y="1737844"/>
            <a:ext cx="9966959" cy="0"/>
          </a:xfrm>
          <a:prstGeom prst="straightConnector1">
            <a:avLst/>
          </a:prstGeom>
          <a:noFill/>
          <a:ln cap="flat" cmpd="sng" w="9525">
            <a:solidFill>
              <a:srgbClr val="7F7F7F"/>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kurier.at/politik/ausland/house-of-one-in-berlin-eine-goettliche-wohngemeinschaft/172.181.89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ctrTitle"/>
          </p:nvPr>
        </p:nvSpPr>
        <p:spPr>
          <a:xfrm>
            <a:off x="1097279" y="758952"/>
            <a:ext cx="9646920" cy="2221992"/>
          </a:xfrm>
          <a:prstGeom prst="rect">
            <a:avLst/>
          </a:prstGeom>
          <a:noFill/>
          <a:ln>
            <a:noFill/>
          </a:ln>
        </p:spPr>
        <p:txBody>
          <a:bodyPr anchorCtr="0" anchor="b" bIns="45700" lIns="91425" rIns="91425" tIns="45700">
            <a:noAutofit/>
          </a:bodyPr>
          <a:lstStyle/>
          <a:p>
            <a:pPr indent="0" lvl="0" marL="0" marR="0" rtl="0" algn="ctr">
              <a:lnSpc>
                <a:spcPct val="85000"/>
              </a:lnSpc>
              <a:spcBef>
                <a:spcPts val="0"/>
              </a:spcBef>
              <a:buClr>
                <a:srgbClr val="262626"/>
              </a:buClr>
              <a:buSzPct val="25000"/>
              <a:buFont typeface="Calibri"/>
              <a:buNone/>
            </a:pPr>
            <a:r>
              <a:rPr b="1" i="0" lang="de-DE" sz="5300" u="none" cap="none" strike="noStrike">
                <a:solidFill>
                  <a:srgbClr val="262626"/>
                </a:solidFill>
                <a:latin typeface="Calibri"/>
                <a:ea typeface="Calibri"/>
                <a:cs typeface="Calibri"/>
                <a:sym typeface="Calibri"/>
              </a:rPr>
              <a:t>THE HOUSE OF ONE.</a:t>
            </a:r>
            <a:br>
              <a:rPr b="1" i="0" lang="de-DE" sz="5300" u="none" cap="none" strike="noStrike">
                <a:solidFill>
                  <a:srgbClr val="262626"/>
                </a:solidFill>
                <a:latin typeface="Calibri"/>
                <a:ea typeface="Calibri"/>
                <a:cs typeface="Calibri"/>
                <a:sym typeface="Calibri"/>
              </a:rPr>
            </a:br>
            <a:r>
              <a:rPr b="1" i="0" lang="de-DE" sz="5300" u="none" cap="none" strike="noStrike">
                <a:solidFill>
                  <a:srgbClr val="262626"/>
                </a:solidFill>
                <a:latin typeface="Calibri"/>
                <a:ea typeface="Calibri"/>
                <a:cs typeface="Calibri"/>
                <a:sym typeface="Calibri"/>
              </a:rPr>
              <a:t>DREI RELIGIONEN UNTER EINEM DACH.</a:t>
            </a:r>
          </a:p>
        </p:txBody>
      </p:sp>
      <p:sp>
        <p:nvSpPr>
          <p:cNvPr id="102" name="Shape 102"/>
          <p:cNvSpPr txBox="1"/>
          <p:nvPr>
            <p:ph idx="1" type="subTitle"/>
          </p:nvPr>
        </p:nvSpPr>
        <p:spPr>
          <a:xfrm>
            <a:off x="4410258" y="9921315"/>
            <a:ext cx="7781740" cy="54566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1"/>
              </a:buClr>
              <a:buSzPct val="25000"/>
              <a:buFont typeface="Calibri"/>
              <a:buNone/>
            </a:pPr>
            <a:r>
              <a:t/>
            </a:r>
            <a:endParaRPr b="0" i="0" sz="2400" u="none" cap="none" strike="noStrike">
              <a:solidFill>
                <a:schemeClr val="dk2"/>
              </a:solidFill>
              <a:latin typeface="Calibri"/>
              <a:ea typeface="Calibri"/>
              <a:cs typeface="Calibri"/>
              <a:sym typeface="Calibri"/>
            </a:endParaRPr>
          </a:p>
        </p:txBody>
      </p:sp>
      <p:pic>
        <p:nvPicPr>
          <p:cNvPr descr="http://api.ning.com/files/FsV0PLw632qZMZXJzt1vSbFVIzFNc5aNlOgMeFW5ghDgUPWR*hKUVU-1EXwot1ofqOyoEwohU1k7gtNO3BNtcnasCaVXOSoI/1O17.jpg" id="103" name="Shape 103"/>
          <p:cNvPicPr preferRelativeResize="0"/>
          <p:nvPr/>
        </p:nvPicPr>
        <p:blipFill rotWithShape="1">
          <a:blip r:embed="rId3">
            <a:alphaModFix/>
          </a:blip>
          <a:srcRect b="0" l="0" r="0" t="0"/>
          <a:stretch/>
        </p:blipFill>
        <p:spPr>
          <a:xfrm>
            <a:off x="3249635" y="4079296"/>
            <a:ext cx="5342207" cy="42823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1097279" y="286603"/>
            <a:ext cx="10012679" cy="810677"/>
          </a:xfrm>
          <a:prstGeom prst="rect">
            <a:avLst/>
          </a:prstGeom>
          <a:noFill/>
          <a:ln>
            <a:noFill/>
          </a:ln>
        </p:spPr>
        <p:txBody>
          <a:bodyPr anchorCtr="0" anchor="b" bIns="45700" lIns="91425" rIns="91425" tIns="45700">
            <a:noAutofit/>
          </a:bodyPr>
          <a:lstStyle/>
          <a:p>
            <a:pPr indent="0" lvl="0" marL="0" marR="0" rtl="0" algn="ctr">
              <a:lnSpc>
                <a:spcPct val="85000"/>
              </a:lnSpc>
              <a:spcBef>
                <a:spcPts val="0"/>
              </a:spcBef>
              <a:buClr>
                <a:srgbClr val="3F3F3F"/>
              </a:buClr>
              <a:buSzPct val="25000"/>
              <a:buFont typeface="Calibri"/>
              <a:buNone/>
            </a:pPr>
            <a:r>
              <a:rPr b="1" i="0" lang="de-DE" sz="4800" u="none" cap="none" strike="noStrike">
                <a:solidFill>
                  <a:srgbClr val="3F3F3F"/>
                </a:solidFill>
                <a:latin typeface="Calibri"/>
                <a:ea typeface="Calibri"/>
                <a:cs typeface="Calibri"/>
                <a:sym typeface="Calibri"/>
              </a:rPr>
              <a:t>Drei-Religionen-Haus</a:t>
            </a:r>
          </a:p>
        </p:txBody>
      </p:sp>
      <p:sp>
        <p:nvSpPr>
          <p:cNvPr id="109" name="Shape 109"/>
          <p:cNvSpPr txBox="1"/>
          <p:nvPr>
            <p:ph idx="1" type="body"/>
          </p:nvPr>
        </p:nvSpPr>
        <p:spPr>
          <a:xfrm>
            <a:off x="640079" y="1965959"/>
            <a:ext cx="4389119" cy="4261103"/>
          </a:xfrm>
          <a:prstGeom prst="rect">
            <a:avLst/>
          </a:prstGeom>
          <a:noFill/>
          <a:ln>
            <a:noFill/>
          </a:ln>
        </p:spPr>
        <p:txBody>
          <a:bodyPr anchorCtr="0" anchor="t" bIns="45700" lIns="0" rIns="0" tIns="45700">
            <a:noAutofit/>
          </a:bodyPr>
          <a:lstStyle/>
          <a:p>
            <a:pPr indent="-91440" lvl="0" marL="91440" marR="0" rtl="0" algn="l">
              <a:lnSpc>
                <a:spcPct val="90000"/>
              </a:lnSpc>
              <a:spcBef>
                <a:spcPts val="0"/>
              </a:spcBef>
              <a:spcAft>
                <a:spcPts val="0"/>
              </a:spcAft>
              <a:buClr>
                <a:schemeClr val="accent1"/>
              </a:buClr>
              <a:buSzPct val="100000"/>
              <a:buFont typeface="Calibri"/>
              <a:buChar char=" "/>
            </a:pPr>
            <a:r>
              <a:rPr b="0" i="0" lang="de-DE" sz="2800" u="none" cap="none" strike="noStrike">
                <a:solidFill>
                  <a:srgbClr val="3F3F3F"/>
                </a:solidFill>
                <a:latin typeface="Calibri"/>
                <a:ea typeface="Calibri"/>
                <a:cs typeface="Calibri"/>
                <a:sym typeface="Calibri"/>
              </a:rPr>
              <a:t>Künftig stehen in unserer Gesellschaft nicht mehr Juden, Christen und Muslime einander gegenüber, sondern Religiöse und Unreligiöse. Das geplante Drei-Religionen-Haus in Berlin ist daher eine gute Idee.</a:t>
            </a:r>
          </a:p>
        </p:txBody>
      </p:sp>
      <p:pic>
        <p:nvPicPr>
          <p:cNvPr descr="http://www.berlinjournal.biz/wp-content/uploads/2016/01/5973865424_6accb0c8d6_z-1.jpg" id="110" name="Shape 110"/>
          <p:cNvPicPr preferRelativeResize="0"/>
          <p:nvPr/>
        </p:nvPicPr>
        <p:blipFill rotWithShape="1">
          <a:blip r:embed="rId3">
            <a:alphaModFix/>
          </a:blip>
          <a:srcRect b="0" l="0" r="0" t="0"/>
          <a:stretch/>
        </p:blipFill>
        <p:spPr>
          <a:xfrm>
            <a:off x="5404230" y="1835623"/>
            <a:ext cx="6096000" cy="4076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1097279" y="286603"/>
            <a:ext cx="10058399" cy="1450756"/>
          </a:xfrm>
          <a:prstGeom prst="rect">
            <a:avLst/>
          </a:prstGeom>
          <a:noFill/>
          <a:ln>
            <a:noFill/>
          </a:ln>
        </p:spPr>
        <p:txBody>
          <a:bodyPr anchorCtr="0" anchor="b" bIns="45700" lIns="91425" rIns="91425" tIns="45700">
            <a:noAutofit/>
          </a:bodyPr>
          <a:lstStyle/>
          <a:p>
            <a:pPr indent="0" lvl="0" marL="0" marR="0" rtl="0" algn="ctr">
              <a:lnSpc>
                <a:spcPct val="85000"/>
              </a:lnSpc>
              <a:spcBef>
                <a:spcPts val="0"/>
              </a:spcBef>
              <a:buClr>
                <a:srgbClr val="3F3F3F"/>
              </a:buClr>
              <a:buSzPct val="25000"/>
              <a:buFont typeface="Calibri"/>
              <a:buNone/>
            </a:pPr>
            <a:r>
              <a:rPr b="0" i="0" lang="de-DE" sz="4800" u="none" cap="none" strike="noStrike">
                <a:solidFill>
                  <a:srgbClr val="3F3F3F"/>
                </a:solidFill>
                <a:latin typeface="Calibri"/>
                <a:ea typeface="Calibri"/>
                <a:cs typeface="Calibri"/>
                <a:sym typeface="Calibri"/>
              </a:rPr>
              <a:t>Das „House of One“:</a:t>
            </a:r>
          </a:p>
        </p:txBody>
      </p:sp>
      <p:sp>
        <p:nvSpPr>
          <p:cNvPr id="116" name="Shape 116"/>
          <p:cNvSpPr txBox="1"/>
          <p:nvPr>
            <p:ph idx="1" type="body"/>
          </p:nvPr>
        </p:nvSpPr>
        <p:spPr>
          <a:xfrm>
            <a:off x="1097279" y="1845733"/>
            <a:ext cx="4745736" cy="4131734"/>
          </a:xfrm>
          <a:prstGeom prst="rect">
            <a:avLst/>
          </a:prstGeom>
          <a:noFill/>
          <a:ln>
            <a:noFill/>
          </a:ln>
        </p:spPr>
        <p:txBody>
          <a:bodyPr anchorCtr="0" anchor="t" bIns="45700" lIns="0" rIns="0" tIns="45700">
            <a:noAutofit/>
          </a:bodyPr>
          <a:lstStyle/>
          <a:p>
            <a:pPr indent="-91440" lvl="0" marL="91440" marR="0" rtl="0" algn="l">
              <a:lnSpc>
                <a:spcPct val="90000"/>
              </a:lnSpc>
              <a:spcBef>
                <a:spcPts val="0"/>
              </a:spcBef>
              <a:spcAft>
                <a:spcPts val="0"/>
              </a:spcAft>
              <a:buClr>
                <a:schemeClr val="accent1"/>
              </a:buClr>
              <a:buSzPct val="100000"/>
              <a:buFont typeface="Calibri"/>
              <a:buChar char=" "/>
            </a:pPr>
            <a:r>
              <a:rPr b="0" i="0" lang="de-DE" sz="2400" u="none" cap="none" strike="noStrike">
                <a:solidFill>
                  <a:srgbClr val="3F3F3F"/>
                </a:solidFill>
                <a:latin typeface="Calibri"/>
                <a:ea typeface="Calibri"/>
                <a:cs typeface="Calibri"/>
                <a:sym typeface="Calibri"/>
              </a:rPr>
              <a:t>Beim „House of One“ handelt es sich um einen beispiellosen Bau. Zunächst einmal wird hier nichts zusammengelegt, sondern etwas Neues, nie Dagewesenes soll entstehen. Dafür will man sich ein </a:t>
            </a:r>
            <a:r>
              <a:rPr b="0" i="0" lang="de-DE" sz="2400" u="none" cap="none" strike="noStrike">
                <a:solidFill>
                  <a:srgbClr val="FF0000"/>
                </a:solidFill>
                <a:latin typeface="Calibri"/>
                <a:ea typeface="Calibri"/>
                <a:cs typeface="Calibri"/>
                <a:sym typeface="Calibri"/>
              </a:rPr>
              <a:t>großzügiges Gebäude </a:t>
            </a:r>
            <a:r>
              <a:rPr b="0" i="0" lang="de-DE" sz="2400" u="none" cap="none" strike="noStrike">
                <a:solidFill>
                  <a:srgbClr val="3F3F3F"/>
                </a:solidFill>
                <a:latin typeface="Calibri"/>
                <a:ea typeface="Calibri"/>
                <a:cs typeface="Calibri"/>
                <a:sym typeface="Calibri"/>
              </a:rPr>
              <a:t>mit 44 Meter hohem </a:t>
            </a:r>
            <a:r>
              <a:rPr b="0" i="0" lang="de-DE" sz="2400" u="none" cap="none" strike="noStrike">
                <a:solidFill>
                  <a:srgbClr val="FF0000"/>
                </a:solidFill>
                <a:latin typeface="Calibri"/>
                <a:ea typeface="Calibri"/>
                <a:cs typeface="Calibri"/>
                <a:sym typeface="Calibri"/>
              </a:rPr>
              <a:t>Turm</a:t>
            </a:r>
            <a:r>
              <a:rPr b="0" i="0" lang="de-DE" sz="2400" u="none" cap="none" strike="noStrike">
                <a:solidFill>
                  <a:srgbClr val="3F3F3F"/>
                </a:solidFill>
                <a:latin typeface="Calibri"/>
                <a:ea typeface="Calibri"/>
                <a:cs typeface="Calibri"/>
                <a:sym typeface="Calibri"/>
              </a:rPr>
              <a:t> und </a:t>
            </a:r>
            <a:r>
              <a:rPr b="0" i="0" lang="de-DE" sz="2400" u="none" cap="none" strike="noStrike">
                <a:solidFill>
                  <a:srgbClr val="FF0000"/>
                </a:solidFill>
                <a:latin typeface="Calibri"/>
                <a:ea typeface="Calibri"/>
                <a:cs typeface="Calibri"/>
                <a:sym typeface="Calibri"/>
              </a:rPr>
              <a:t>Kuppelsaal</a:t>
            </a:r>
            <a:r>
              <a:rPr b="0" i="0" lang="de-DE" sz="2400" u="none" cap="none" strike="noStrike">
                <a:solidFill>
                  <a:srgbClr val="3F3F3F"/>
                </a:solidFill>
                <a:latin typeface="Calibri"/>
                <a:ea typeface="Calibri"/>
                <a:cs typeface="Calibri"/>
                <a:sym typeface="Calibri"/>
              </a:rPr>
              <a:t> gönnen, das weithin sichtbar wäre (und dessen Finanzierung noch völlig offen ist).</a:t>
            </a:r>
          </a:p>
        </p:txBody>
      </p:sp>
      <p:pic>
        <p:nvPicPr>
          <p:cNvPr descr=" Das Gewinner-Modell des Architekten-Büros Kuehn Malvezzi: So könnte das Berliner „Bet- und Lehrhaus“ für drei Religionen aussehen, mit Mittelturm und dicken Mauern.  " id="117" name="Shape 117"/>
          <p:cNvPicPr preferRelativeResize="0"/>
          <p:nvPr/>
        </p:nvPicPr>
        <p:blipFill rotWithShape="1">
          <a:blip r:embed="rId3">
            <a:alphaModFix/>
          </a:blip>
          <a:srcRect b="0" l="0" r="0" t="0"/>
          <a:stretch/>
        </p:blipFill>
        <p:spPr>
          <a:xfrm>
            <a:off x="6126480" y="2345843"/>
            <a:ext cx="5447434" cy="36316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pic>
        <p:nvPicPr>
          <p:cNvPr descr="http://house-of-one.org/images/idee/idee/person-1.png" id="122" name="Shape 122"/>
          <p:cNvPicPr preferRelativeResize="0"/>
          <p:nvPr/>
        </p:nvPicPr>
        <p:blipFill rotWithShape="1">
          <a:blip r:embed="rId3">
            <a:alphaModFix/>
          </a:blip>
          <a:srcRect b="0" l="0" r="0" t="0"/>
          <a:stretch/>
        </p:blipFill>
        <p:spPr>
          <a:xfrm>
            <a:off x="647614" y="1992249"/>
            <a:ext cx="5478865" cy="3591475"/>
          </a:xfrm>
          <a:prstGeom prst="rect">
            <a:avLst/>
          </a:prstGeom>
          <a:noFill/>
          <a:ln>
            <a:noFill/>
          </a:ln>
        </p:spPr>
      </p:pic>
      <p:sp>
        <p:nvSpPr>
          <p:cNvPr id="123" name="Shape 123"/>
          <p:cNvSpPr txBox="1"/>
          <p:nvPr>
            <p:ph type="title"/>
          </p:nvPr>
        </p:nvSpPr>
        <p:spPr>
          <a:xfrm>
            <a:off x="1097279" y="286603"/>
            <a:ext cx="10058399" cy="1450756"/>
          </a:xfrm>
          <a:prstGeom prst="rect">
            <a:avLst/>
          </a:prstGeom>
          <a:noFill/>
          <a:ln>
            <a:noFill/>
          </a:ln>
        </p:spPr>
        <p:txBody>
          <a:bodyPr anchorCtr="0" anchor="b" bIns="45700" lIns="91425" rIns="91425" tIns="45700">
            <a:noAutofit/>
          </a:bodyPr>
          <a:lstStyle/>
          <a:p>
            <a:pPr indent="0" lvl="0" marL="0" marR="0" rtl="0" algn="ctr">
              <a:lnSpc>
                <a:spcPct val="85000"/>
              </a:lnSpc>
              <a:spcBef>
                <a:spcPts val="0"/>
              </a:spcBef>
              <a:buClr>
                <a:srgbClr val="3F3F3F"/>
              </a:buClr>
              <a:buSzPct val="25000"/>
              <a:buFont typeface="Calibri"/>
              <a:buNone/>
            </a:pPr>
            <a:r>
              <a:rPr b="1" i="0" lang="de-DE" sz="4800" u="none" cap="none" strike="noStrike">
                <a:solidFill>
                  <a:srgbClr val="3F3F3F"/>
                </a:solidFill>
                <a:latin typeface="Calibri"/>
                <a:ea typeface="Calibri"/>
                <a:cs typeface="Calibri"/>
                <a:sym typeface="Calibri"/>
              </a:rPr>
              <a:t>Von wem initiiert?</a:t>
            </a:r>
          </a:p>
        </p:txBody>
      </p:sp>
      <p:sp>
        <p:nvSpPr>
          <p:cNvPr id="124" name="Shape 124"/>
          <p:cNvSpPr txBox="1"/>
          <p:nvPr>
            <p:ph idx="1" type="body"/>
          </p:nvPr>
        </p:nvSpPr>
        <p:spPr>
          <a:xfrm>
            <a:off x="6126480" y="1992249"/>
            <a:ext cx="5676814" cy="3742265"/>
          </a:xfrm>
          <a:prstGeom prst="rect">
            <a:avLst/>
          </a:prstGeom>
          <a:noFill/>
          <a:ln>
            <a:noFill/>
          </a:ln>
        </p:spPr>
        <p:txBody>
          <a:bodyPr anchorCtr="0" anchor="t" bIns="45700" lIns="0" rIns="0" tIns="45700">
            <a:noAutofit/>
          </a:bodyPr>
          <a:lstStyle/>
          <a:p>
            <a:pPr indent="-91440" lvl="0" marL="91440" marR="0" rtl="0" algn="l">
              <a:lnSpc>
                <a:spcPct val="90000"/>
              </a:lnSpc>
              <a:spcBef>
                <a:spcPts val="0"/>
              </a:spcBef>
              <a:spcAft>
                <a:spcPts val="0"/>
              </a:spcAft>
              <a:buClr>
                <a:schemeClr val="accent1"/>
              </a:buClr>
              <a:buSzPct val="100000"/>
              <a:buFont typeface="Calibri"/>
              <a:buChar char=" "/>
            </a:pPr>
            <a:r>
              <a:rPr b="0" i="0" lang="de-DE" sz="2800" u="none" cap="none" strike="noStrike">
                <a:solidFill>
                  <a:srgbClr val="3F3F3F"/>
                </a:solidFill>
                <a:latin typeface="Calibri"/>
                <a:ea typeface="Calibri"/>
                <a:cs typeface="Calibri"/>
                <a:sym typeface="Calibri"/>
              </a:rPr>
              <a:t>Die drei sind Pfarrer Gregor Hohberg, Rabbi Tovia Ben-Chorin und Imam Kadir Sanci. Die drei Geistlichen vertreten jeweils die Evangelische Kirchengemeinde St. Petri – St. Marien, die Jüdische Gemeinde zu Berlin und den muslimischen Verein „Forum für Interkulturellen Dialog“ (FID).</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pic>
        <p:nvPicPr>
          <p:cNvPr descr="http://static.bz-berlin.de/data/uploads/2015/09/petriplatz-religionen_1441220124-1024x576.jpg" id="129" name="Shape 129"/>
          <p:cNvPicPr preferRelativeResize="0"/>
          <p:nvPr/>
        </p:nvPicPr>
        <p:blipFill rotWithShape="1">
          <a:blip r:embed="rId3">
            <a:alphaModFix/>
          </a:blip>
          <a:srcRect b="0" l="0" r="0" t="0"/>
          <a:stretch/>
        </p:blipFill>
        <p:spPr>
          <a:xfrm>
            <a:off x="6493321" y="2585198"/>
            <a:ext cx="5503607" cy="3095779"/>
          </a:xfrm>
          <a:prstGeom prst="rect">
            <a:avLst/>
          </a:prstGeom>
          <a:noFill/>
          <a:ln>
            <a:noFill/>
          </a:ln>
        </p:spPr>
      </p:pic>
      <p:sp>
        <p:nvSpPr>
          <p:cNvPr id="130" name="Shape 130"/>
          <p:cNvSpPr txBox="1"/>
          <p:nvPr>
            <p:ph type="title"/>
          </p:nvPr>
        </p:nvSpPr>
        <p:spPr>
          <a:xfrm>
            <a:off x="1097279" y="286603"/>
            <a:ext cx="10131551" cy="847252"/>
          </a:xfrm>
          <a:prstGeom prst="rect">
            <a:avLst/>
          </a:prstGeom>
          <a:noFill/>
          <a:ln>
            <a:noFill/>
          </a:ln>
        </p:spPr>
        <p:txBody>
          <a:bodyPr anchorCtr="0" anchor="b" bIns="45700" lIns="91425" rIns="91425" tIns="45700">
            <a:noAutofit/>
          </a:bodyPr>
          <a:lstStyle/>
          <a:p>
            <a:pPr indent="0" lvl="0" marL="0" marR="0" rtl="0" algn="ctr">
              <a:lnSpc>
                <a:spcPct val="85000"/>
              </a:lnSpc>
              <a:spcBef>
                <a:spcPts val="0"/>
              </a:spcBef>
              <a:buClr>
                <a:srgbClr val="3F3F3F"/>
              </a:buClr>
              <a:buSzPct val="25000"/>
              <a:buFont typeface="Calibri"/>
              <a:buNone/>
            </a:pPr>
            <a:r>
              <a:rPr b="1" i="0" lang="de-DE" sz="3600" u="none" cap="none" strike="noStrike">
                <a:solidFill>
                  <a:srgbClr val="3F3F3F"/>
                </a:solidFill>
                <a:latin typeface="Calibri"/>
                <a:ea typeface="Calibri"/>
                <a:cs typeface="Calibri"/>
                <a:sym typeface="Calibri"/>
              </a:rPr>
              <a:t>Warum gerade auf dem Petriplatz im Herzen der Stadt?</a:t>
            </a:r>
          </a:p>
        </p:txBody>
      </p:sp>
      <p:sp>
        <p:nvSpPr>
          <p:cNvPr id="131" name="Shape 131"/>
          <p:cNvSpPr txBox="1"/>
          <p:nvPr>
            <p:ph idx="1" type="body"/>
          </p:nvPr>
        </p:nvSpPr>
        <p:spPr>
          <a:xfrm>
            <a:off x="384048" y="1851243"/>
            <a:ext cx="5961886" cy="2675036"/>
          </a:xfrm>
          <a:prstGeom prst="rect">
            <a:avLst/>
          </a:prstGeom>
          <a:noFill/>
          <a:ln>
            <a:noFill/>
          </a:ln>
        </p:spPr>
        <p:txBody>
          <a:bodyPr anchorCtr="0" anchor="t" bIns="45700" lIns="0" rIns="0" tIns="45700">
            <a:noAutofit/>
          </a:bodyPr>
          <a:lstStyle/>
          <a:p>
            <a:pPr indent="-91440" lvl="0" marL="91440" marR="0" rtl="0" algn="l">
              <a:lnSpc>
                <a:spcPct val="90000"/>
              </a:lnSpc>
              <a:spcBef>
                <a:spcPts val="0"/>
              </a:spcBef>
              <a:spcAft>
                <a:spcPts val="0"/>
              </a:spcAft>
              <a:buClr>
                <a:schemeClr val="accent1"/>
              </a:buClr>
              <a:buSzPct val="100000"/>
              <a:buFont typeface="Calibri"/>
              <a:buChar char=" "/>
            </a:pPr>
            <a:r>
              <a:rPr b="0" i="0" lang="de-DE" sz="2000" u="none" cap="none" strike="noStrike">
                <a:solidFill>
                  <a:srgbClr val="3F3F3F"/>
                </a:solidFill>
                <a:latin typeface="Calibri"/>
                <a:ea typeface="Calibri"/>
                <a:cs typeface="Calibri"/>
                <a:sym typeface="Calibri"/>
              </a:rPr>
              <a:t>Berlin ist eine Stadt, in deren Geschichte großes Gelingen, Auf- und Abbrüche sowie </a:t>
            </a:r>
            <a:r>
              <a:rPr b="0" i="0" lang="de-DE" sz="2000" u="none" cap="none" strike="noStrike">
                <a:solidFill>
                  <a:srgbClr val="FF0000"/>
                </a:solidFill>
                <a:latin typeface="Calibri"/>
                <a:ea typeface="Calibri"/>
                <a:cs typeface="Calibri"/>
                <a:sym typeface="Calibri"/>
              </a:rPr>
              <a:t>….</a:t>
            </a:r>
            <a:r>
              <a:rPr b="0" i="0" lang="de-DE" sz="2000" u="none" cap="none" strike="noStrike">
                <a:solidFill>
                  <a:srgbClr val="3F3F3F"/>
                </a:solidFill>
                <a:latin typeface="Calibri"/>
                <a:ea typeface="Calibri"/>
                <a:cs typeface="Calibri"/>
                <a:sym typeface="Calibri"/>
              </a:rPr>
              <a:t>   eingeschrieben sind: Die Emanzipation der Juden um 1800 und ihre Vernichtung </a:t>
            </a:r>
            <a:r>
              <a:rPr b="0" i="0" lang="de-DE" sz="2000" u="none" cap="none" strike="noStrike">
                <a:solidFill>
                  <a:srgbClr val="FF0000"/>
                </a:solidFill>
                <a:latin typeface="Calibri"/>
                <a:ea typeface="Calibri"/>
                <a:cs typeface="Calibri"/>
                <a:sym typeface="Calibri"/>
              </a:rPr>
              <a:t>…</a:t>
            </a:r>
            <a:r>
              <a:rPr b="0" i="0" lang="de-DE" sz="2000" u="none" cap="none" strike="noStrike">
                <a:solidFill>
                  <a:srgbClr val="3F3F3F"/>
                </a:solidFill>
                <a:latin typeface="Calibri"/>
                <a:ea typeface="Calibri"/>
                <a:cs typeface="Calibri"/>
                <a:sym typeface="Calibri"/>
              </a:rPr>
              <a:t> , der </a:t>
            </a:r>
            <a:r>
              <a:rPr b="0" i="0" lang="de-DE" sz="2000" u="none" cap="none" strike="noStrike">
                <a:solidFill>
                  <a:srgbClr val="FF0000"/>
                </a:solidFill>
                <a:latin typeface="Calibri"/>
                <a:ea typeface="Calibri"/>
                <a:cs typeface="Calibri"/>
                <a:sym typeface="Calibri"/>
              </a:rPr>
              <a:t>…</a:t>
            </a:r>
            <a:r>
              <a:rPr b="0" i="0" lang="de-DE" sz="2000" u="none" cap="none" strike="noStrike">
                <a:solidFill>
                  <a:srgbClr val="3F3F3F"/>
                </a:solidFill>
                <a:latin typeface="Calibri"/>
                <a:ea typeface="Calibri"/>
                <a:cs typeface="Calibri"/>
                <a:sym typeface="Calibri"/>
              </a:rPr>
              <a:t>  1961 als Symbol einer geteilten Welt und der friedliche </a:t>
            </a:r>
            <a:r>
              <a:rPr b="0" i="0" lang="de-DE" sz="2000" u="none" cap="none" strike="noStrike">
                <a:solidFill>
                  <a:srgbClr val="FF0000"/>
                </a:solidFill>
                <a:latin typeface="Calibri"/>
                <a:ea typeface="Calibri"/>
                <a:cs typeface="Calibri"/>
                <a:sym typeface="Calibri"/>
              </a:rPr>
              <a:t>…</a:t>
            </a:r>
            <a:r>
              <a:rPr b="0" i="0" lang="de-DE" sz="2000" u="none" cap="none" strike="noStrike">
                <a:solidFill>
                  <a:srgbClr val="3F3F3F"/>
                </a:solidFill>
                <a:latin typeface="Calibri"/>
                <a:ea typeface="Calibri"/>
                <a:cs typeface="Calibri"/>
                <a:sym typeface="Calibri"/>
              </a:rPr>
              <a:t> Mauerfall. Das House of One auf dem Petriplatz, dem </a:t>
            </a:r>
            <a:r>
              <a:rPr b="0" i="0" lang="de-DE" sz="2000" u="none" cap="none" strike="noStrike">
                <a:solidFill>
                  <a:srgbClr val="FF0000"/>
                </a:solidFill>
                <a:latin typeface="Calibri"/>
                <a:ea typeface="Calibri"/>
                <a:cs typeface="Calibri"/>
                <a:sym typeface="Calibri"/>
              </a:rPr>
              <a:t>…</a:t>
            </a:r>
            <a:r>
              <a:rPr b="0" i="0" lang="de-DE" sz="2000" u="none" cap="none" strike="noStrike">
                <a:solidFill>
                  <a:srgbClr val="3F3F3F"/>
                </a:solidFill>
                <a:latin typeface="Calibri"/>
                <a:ea typeface="Calibri"/>
                <a:cs typeface="Calibri"/>
                <a:sym typeface="Calibri"/>
              </a:rPr>
              <a:t> Gründungsort Berlins, soll dieser Geschichte einen neuen, hoffnungsvollen </a:t>
            </a:r>
            <a:r>
              <a:rPr b="0" i="0" lang="de-DE" sz="2000" u="none" cap="none" strike="noStrike">
                <a:solidFill>
                  <a:srgbClr val="FF0000"/>
                </a:solidFill>
                <a:latin typeface="Calibri"/>
                <a:ea typeface="Calibri"/>
                <a:cs typeface="Calibri"/>
                <a:sym typeface="Calibri"/>
              </a:rPr>
              <a:t>…</a:t>
            </a:r>
            <a:r>
              <a:rPr b="0" i="0" lang="de-DE" sz="2000" u="none" cap="none" strike="noStrike">
                <a:solidFill>
                  <a:srgbClr val="3F3F3F"/>
                </a:solidFill>
                <a:latin typeface="Calibri"/>
                <a:ea typeface="Calibri"/>
                <a:cs typeface="Calibri"/>
                <a:sym typeface="Calibri"/>
              </a:rPr>
              <a:t> hinzufügen.</a:t>
            </a:r>
          </a:p>
          <a:p>
            <a:pPr indent="-91440" lvl="0" marL="91440" marR="0" rtl="0" algn="l">
              <a:lnSpc>
                <a:spcPct val="90000"/>
              </a:lnSpc>
              <a:spcBef>
                <a:spcPts val="1400"/>
              </a:spcBef>
              <a:spcAft>
                <a:spcPts val="0"/>
              </a:spcAft>
              <a:buClr>
                <a:schemeClr val="accent1"/>
              </a:buClr>
              <a:buSzPct val="100000"/>
              <a:buFont typeface="Calibri"/>
              <a:buNone/>
            </a:pPr>
            <a:r>
              <a:t/>
            </a:r>
            <a:endParaRPr b="0" i="0" sz="2000" u="none" cap="none" strike="noStrike">
              <a:solidFill>
                <a:srgbClr val="3F3F3F"/>
              </a:solidFill>
              <a:latin typeface="Calibri"/>
              <a:ea typeface="Calibri"/>
              <a:cs typeface="Calibri"/>
              <a:sym typeface="Calibri"/>
            </a:endParaRPr>
          </a:p>
        </p:txBody>
      </p:sp>
      <p:sp>
        <p:nvSpPr>
          <p:cNvPr id="132" name="Shape 132"/>
          <p:cNvSpPr txBox="1"/>
          <p:nvPr/>
        </p:nvSpPr>
        <p:spPr>
          <a:xfrm>
            <a:off x="1146284" y="4275328"/>
            <a:ext cx="4437412" cy="1754325"/>
          </a:xfrm>
          <a:prstGeom prst="rect">
            <a:avLst/>
          </a:prstGeom>
          <a:noFill/>
          <a:ln cap="flat" cmpd="sng" w="19050">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0" i="0" lang="de-DE" sz="1800" u="none" cap="none" strike="noStrike">
                <a:solidFill>
                  <a:srgbClr val="FF0000"/>
                </a:solidFill>
                <a:latin typeface="Calibri"/>
                <a:ea typeface="Calibri"/>
                <a:cs typeface="Calibri"/>
                <a:sym typeface="Calibri"/>
              </a:rPr>
              <a:t>1933-45		unermessliche Schuld,</a:t>
            </a:r>
          </a:p>
          <a:p>
            <a:pPr indent="0" lvl="0" marL="0" marR="0" rtl="0" algn="l">
              <a:spcBef>
                <a:spcPts val="0"/>
              </a:spcBef>
              <a:buSzPct val="25000"/>
              <a:buNone/>
            </a:pPr>
            <a:r>
              <a:rPr lang="de-DE" sz="1800">
                <a:solidFill>
                  <a:srgbClr val="FF0000"/>
                </a:solidFill>
                <a:latin typeface="Calibri"/>
                <a:ea typeface="Calibri"/>
                <a:cs typeface="Calibri"/>
                <a:sym typeface="Calibri"/>
              </a:rPr>
              <a:t>	mittelalterlichen</a:t>
            </a:r>
          </a:p>
          <a:p>
            <a:pPr indent="0" lvl="0" marL="0" marR="0" rtl="0" algn="l">
              <a:spcBef>
                <a:spcPts val="0"/>
              </a:spcBef>
              <a:buSzPct val="25000"/>
              <a:buNone/>
            </a:pPr>
            <a:r>
              <a:rPr lang="de-DE" sz="1800">
                <a:solidFill>
                  <a:srgbClr val="FF0000"/>
                </a:solidFill>
                <a:latin typeface="Calibri"/>
                <a:ea typeface="Calibri"/>
                <a:cs typeface="Calibri"/>
                <a:sym typeface="Calibri"/>
              </a:rPr>
              <a:t>Aufbruch </a:t>
            </a:r>
          </a:p>
          <a:p>
            <a:pPr indent="0" lvl="0" marL="0" marR="0" rtl="0" algn="l">
              <a:spcBef>
                <a:spcPts val="0"/>
              </a:spcBef>
              <a:buSzPct val="25000"/>
              <a:buNone/>
            </a:pPr>
            <a:r>
              <a:rPr lang="de-DE" sz="1800">
                <a:solidFill>
                  <a:srgbClr val="FF0000"/>
                </a:solidFill>
                <a:latin typeface="Calibri"/>
                <a:ea typeface="Calibri"/>
                <a:cs typeface="Calibri"/>
                <a:sym typeface="Calibri"/>
              </a:rPr>
              <a:t>		Mauerbau </a:t>
            </a:r>
          </a:p>
          <a:p>
            <a:pPr indent="0" lvl="0" marL="0" marR="0" rtl="0" algn="l">
              <a:spcBef>
                <a:spcPts val="0"/>
              </a:spcBef>
              <a:buSzPct val="25000"/>
              <a:buNone/>
            </a:pPr>
            <a:r>
              <a:rPr lang="de-DE" sz="1800">
                <a:solidFill>
                  <a:srgbClr val="FF0000"/>
                </a:solidFill>
                <a:latin typeface="Calibri"/>
                <a:ea typeface="Calibri"/>
                <a:cs typeface="Calibri"/>
                <a:sym typeface="Calibri"/>
              </a:rPr>
              <a:t>1989</a:t>
            </a:r>
          </a:p>
          <a:p>
            <a:pPr indent="0" lvl="0" marL="0" marR="0" rtl="0" algn="l">
              <a:spcBef>
                <a:spcPts val="0"/>
              </a:spcBef>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1097279" y="286603"/>
            <a:ext cx="10058399" cy="1450756"/>
          </a:xfrm>
          <a:prstGeom prst="rect">
            <a:avLst/>
          </a:prstGeom>
          <a:noFill/>
          <a:ln>
            <a:noFill/>
          </a:ln>
        </p:spPr>
        <p:txBody>
          <a:bodyPr anchorCtr="0" anchor="b" bIns="45700" lIns="91425" rIns="91425" tIns="45700">
            <a:noAutofit/>
          </a:bodyPr>
          <a:lstStyle/>
          <a:p>
            <a:pPr indent="0" lvl="0" marL="0" marR="0" rtl="0" algn="l">
              <a:lnSpc>
                <a:spcPct val="85000"/>
              </a:lnSpc>
              <a:spcBef>
                <a:spcPts val="0"/>
              </a:spcBef>
              <a:buClr>
                <a:srgbClr val="3F3F3F"/>
              </a:buClr>
              <a:buSzPct val="25000"/>
              <a:buFont typeface="Calibri"/>
              <a:buNone/>
            </a:pPr>
            <a:r>
              <a:rPr b="0" i="0" lang="de-DE" sz="4800" u="none" cap="none" strike="noStrike">
                <a:solidFill>
                  <a:srgbClr val="3F3F3F"/>
                </a:solidFill>
                <a:latin typeface="Calibri"/>
                <a:ea typeface="Calibri"/>
                <a:cs typeface="Calibri"/>
                <a:sym typeface="Calibri"/>
              </a:rPr>
              <a:t>Wozu?</a:t>
            </a:r>
          </a:p>
        </p:txBody>
      </p:sp>
      <p:sp>
        <p:nvSpPr>
          <p:cNvPr id="138" name="Shape 138"/>
          <p:cNvSpPr txBox="1"/>
          <p:nvPr>
            <p:ph idx="1" type="body"/>
          </p:nvPr>
        </p:nvSpPr>
        <p:spPr>
          <a:xfrm>
            <a:off x="1097279" y="1845733"/>
            <a:ext cx="10058399" cy="4023360"/>
          </a:xfrm>
          <a:prstGeom prst="rect">
            <a:avLst/>
          </a:prstGeom>
          <a:noFill/>
          <a:ln>
            <a:noFill/>
          </a:ln>
        </p:spPr>
        <p:txBody>
          <a:bodyPr anchorCtr="0" anchor="t" bIns="45700" lIns="0" rIns="0" tIns="45700">
            <a:noAutofit/>
          </a:bodyPr>
          <a:lstStyle/>
          <a:p>
            <a:pPr indent="-91440" lvl="0" marL="91440" marR="0" rtl="0" algn="l">
              <a:lnSpc>
                <a:spcPct val="90000"/>
              </a:lnSpc>
              <a:spcBef>
                <a:spcPts val="0"/>
              </a:spcBef>
              <a:spcAft>
                <a:spcPts val="0"/>
              </a:spcAft>
              <a:buClr>
                <a:schemeClr val="accent1"/>
              </a:buClr>
              <a:buSzPct val="100000"/>
              <a:buFont typeface="Calibri"/>
              <a:buChar char=" "/>
            </a:pPr>
            <a:r>
              <a:rPr b="0" i="0" lang="de-DE" sz="2800" u="none" cap="none" strike="noStrike">
                <a:solidFill>
                  <a:srgbClr val="3F3F3F"/>
                </a:solidFill>
                <a:latin typeface="Calibri"/>
                <a:ea typeface="Calibri"/>
                <a:cs typeface="Calibri"/>
                <a:sym typeface="Calibri"/>
              </a:rPr>
              <a:t>Das „House of One“ soll neben einer Kirche auch eine Moschee und eine Synagoge beherbergen. Die drei monotheistischen Weltreligionen sollen dort einfacher </a:t>
            </a:r>
            <a:r>
              <a:rPr b="0" i="0" lang="de-DE" sz="2800" u="none" cap="none" strike="noStrike">
                <a:solidFill>
                  <a:srgbClr val="FF0000"/>
                </a:solidFill>
                <a:latin typeface="Calibri"/>
                <a:ea typeface="Calibri"/>
                <a:cs typeface="Calibri"/>
                <a:sym typeface="Calibri"/>
              </a:rPr>
              <a:t>in den Dialog treten</a:t>
            </a:r>
            <a:r>
              <a:rPr b="0" i="0" lang="de-DE" sz="2800" u="none" cap="none" strike="noStrike">
                <a:solidFill>
                  <a:srgbClr val="3F3F3F"/>
                </a:solidFill>
                <a:latin typeface="Calibri"/>
                <a:ea typeface="Calibri"/>
                <a:cs typeface="Calibri"/>
                <a:sym typeface="Calibri"/>
              </a:rPr>
              <a:t>. In dem Gotteshaus soll „das Zusammensein von Juden, Christen und Muslimen </a:t>
            </a:r>
            <a:r>
              <a:rPr b="0" i="0" lang="de-DE" sz="2800" u="none" cap="none" strike="noStrike">
                <a:solidFill>
                  <a:srgbClr val="FF0000"/>
                </a:solidFill>
                <a:latin typeface="Calibri"/>
                <a:ea typeface="Calibri"/>
                <a:cs typeface="Calibri"/>
                <a:sym typeface="Calibri"/>
              </a:rPr>
              <a:t>friedfertig</a:t>
            </a:r>
            <a:r>
              <a:rPr b="0" i="0" lang="de-DE" sz="2800" u="none" cap="none" strike="noStrike">
                <a:solidFill>
                  <a:srgbClr val="3F3F3F"/>
                </a:solidFill>
                <a:latin typeface="Calibri"/>
                <a:ea typeface="Calibri"/>
                <a:cs typeface="Calibri"/>
                <a:sym typeface="Calibri"/>
              </a:rPr>
              <a:t> und </a:t>
            </a:r>
            <a:r>
              <a:rPr b="0" i="0" lang="de-DE" sz="2800" u="none" cap="none" strike="noStrike">
                <a:solidFill>
                  <a:srgbClr val="FF0000"/>
                </a:solidFill>
                <a:latin typeface="Calibri"/>
                <a:ea typeface="Calibri"/>
                <a:cs typeface="Calibri"/>
                <a:sym typeface="Calibri"/>
              </a:rPr>
              <a:t>unvoreingenommen</a:t>
            </a:r>
            <a:r>
              <a:rPr b="0" i="0" lang="de-DE" sz="2800" u="none" cap="none" strike="noStrike">
                <a:solidFill>
                  <a:srgbClr val="3F3F3F"/>
                </a:solidFill>
                <a:latin typeface="Calibri"/>
                <a:ea typeface="Calibri"/>
                <a:cs typeface="Calibri"/>
                <a:sym typeface="Calibri"/>
              </a:rPr>
              <a:t> gelebt“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81279" y="-221396"/>
            <a:ext cx="12110720" cy="1430436"/>
          </a:xfrm>
          <a:prstGeom prst="rect">
            <a:avLst/>
          </a:prstGeom>
          <a:noFill/>
          <a:ln>
            <a:noFill/>
          </a:ln>
        </p:spPr>
        <p:txBody>
          <a:bodyPr anchorCtr="0" anchor="b" bIns="45700" lIns="91425" rIns="91425" tIns="45700">
            <a:noAutofit/>
          </a:bodyPr>
          <a:lstStyle/>
          <a:p>
            <a:pPr indent="0" lvl="0" marL="0" marR="0" rtl="0" algn="ctr">
              <a:lnSpc>
                <a:spcPct val="85000"/>
              </a:lnSpc>
              <a:spcBef>
                <a:spcPts val="0"/>
              </a:spcBef>
              <a:buClr>
                <a:srgbClr val="3F3F3F"/>
              </a:buClr>
              <a:buSzPct val="25000"/>
              <a:buFont typeface="Calibri"/>
              <a:buNone/>
            </a:pPr>
            <a:r>
              <a:rPr b="0" i="0" lang="de-DE" sz="2800" u="none" cap="none" strike="noStrike">
                <a:solidFill>
                  <a:srgbClr val="3F3F3F"/>
                </a:solidFill>
                <a:latin typeface="Calibri"/>
                <a:ea typeface="Calibri"/>
                <a:cs typeface="Calibri"/>
                <a:sym typeface="Calibri"/>
              </a:rPr>
              <a:t>Ein Auszug aus der </a:t>
            </a:r>
            <a:br>
              <a:rPr b="0" i="0" lang="de-DE" sz="2800" u="none" cap="none" strike="noStrike">
                <a:solidFill>
                  <a:srgbClr val="3F3F3F"/>
                </a:solidFill>
                <a:latin typeface="Calibri"/>
                <a:ea typeface="Calibri"/>
                <a:cs typeface="Calibri"/>
                <a:sym typeface="Calibri"/>
              </a:rPr>
            </a:br>
            <a:r>
              <a:rPr b="1" i="1" lang="de-DE" sz="2800" u="none" cap="none" strike="noStrike">
                <a:solidFill>
                  <a:srgbClr val="3F3F3F"/>
                </a:solidFill>
                <a:latin typeface="Calibri"/>
                <a:ea typeface="Calibri"/>
                <a:cs typeface="Calibri"/>
                <a:sym typeface="Calibri"/>
              </a:rPr>
              <a:t>Charta für ein FRIEDLICHES</a:t>
            </a:r>
            <a:r>
              <a:rPr b="0" i="0" lang="de-DE" sz="2800" u="none" cap="none" strike="noStrike">
                <a:solidFill>
                  <a:srgbClr val="3F3F3F"/>
                </a:solidFill>
                <a:latin typeface="Calibri"/>
                <a:ea typeface="Calibri"/>
                <a:cs typeface="Calibri"/>
                <a:sym typeface="Calibri"/>
              </a:rPr>
              <a:t> </a:t>
            </a:r>
            <a:r>
              <a:rPr b="1" i="1" lang="de-DE" sz="2800" u="none" cap="none" strike="noStrike">
                <a:solidFill>
                  <a:srgbClr val="3F3F3F"/>
                </a:solidFill>
                <a:latin typeface="Calibri"/>
                <a:ea typeface="Calibri"/>
                <a:cs typeface="Calibri"/>
                <a:sym typeface="Calibri"/>
              </a:rPr>
              <a:t>Miteinander von Christentum, Judentum und Islam</a:t>
            </a:r>
          </a:p>
        </p:txBody>
      </p:sp>
      <p:sp>
        <p:nvSpPr>
          <p:cNvPr id="144" name="Shape 144"/>
          <p:cNvSpPr txBox="1"/>
          <p:nvPr>
            <p:ph idx="1" type="body"/>
          </p:nvPr>
        </p:nvSpPr>
        <p:spPr>
          <a:xfrm>
            <a:off x="1097279" y="1845733"/>
            <a:ext cx="10647680" cy="4250265"/>
          </a:xfrm>
          <a:prstGeom prst="rect">
            <a:avLst/>
          </a:prstGeom>
          <a:noFill/>
          <a:ln>
            <a:noFill/>
          </a:ln>
        </p:spPr>
        <p:txBody>
          <a:bodyPr anchorCtr="0" anchor="t" bIns="45700" lIns="0" rIns="0" tIns="45700">
            <a:noAutofit/>
          </a:bodyPr>
          <a:lstStyle/>
          <a:p>
            <a:pPr indent="-91440" lvl="0" marL="91440" marR="0" rtl="0" algn="l">
              <a:lnSpc>
                <a:spcPct val="90000"/>
              </a:lnSpc>
              <a:spcBef>
                <a:spcPts val="0"/>
              </a:spcBef>
              <a:spcAft>
                <a:spcPts val="0"/>
              </a:spcAft>
              <a:buClr>
                <a:schemeClr val="accent1"/>
              </a:buClr>
              <a:buSzPct val="100000"/>
              <a:buFont typeface="Calibri"/>
              <a:buChar char=" "/>
            </a:pPr>
            <a:r>
              <a:rPr b="0" i="0" lang="de-DE" sz="2000" u="none" cap="none" strike="noStrike">
                <a:solidFill>
                  <a:srgbClr val="3F3F3F"/>
                </a:solidFill>
                <a:latin typeface="Calibri"/>
                <a:ea typeface="Calibri"/>
                <a:cs typeface="Calibri"/>
                <a:sym typeface="Calibri"/>
              </a:rPr>
              <a:t>DIE KULTUR DER GEWALTLOSIGKEIT UND DER</a:t>
            </a:r>
            <a:br>
              <a:rPr b="0" i="0" lang="de-DE" sz="2000" u="none" cap="none" strike="noStrike">
                <a:solidFill>
                  <a:srgbClr val="3F3F3F"/>
                </a:solidFill>
                <a:latin typeface="Calibri"/>
                <a:ea typeface="Calibri"/>
                <a:cs typeface="Calibri"/>
                <a:sym typeface="Calibri"/>
              </a:rPr>
            </a:br>
            <a:r>
              <a:rPr b="0" i="0" lang="de-DE" sz="2000" u="none" cap="none" strike="noStrike">
                <a:solidFill>
                  <a:srgbClr val="3F3F3F"/>
                </a:solidFill>
                <a:latin typeface="Calibri"/>
                <a:ea typeface="Calibri"/>
                <a:cs typeface="Calibri"/>
                <a:sym typeface="Calibri"/>
              </a:rPr>
              <a:t>EHRFURCHT VOR ALLEM LEBEN</a:t>
            </a:r>
          </a:p>
          <a:p>
            <a:pPr indent="-91440" lvl="0" marL="91440" marR="0" rtl="0" algn="l">
              <a:lnSpc>
                <a:spcPct val="90000"/>
              </a:lnSpc>
              <a:spcBef>
                <a:spcPts val="1400"/>
              </a:spcBef>
              <a:spcAft>
                <a:spcPts val="0"/>
              </a:spcAft>
              <a:buClr>
                <a:schemeClr val="accent1"/>
              </a:buClr>
              <a:buSzPct val="100000"/>
              <a:buFont typeface="Calibri"/>
              <a:buChar char=" "/>
            </a:pPr>
            <a:r>
              <a:rPr b="0" i="0" lang="de-DE" sz="2000" u="none" cap="none" strike="noStrike">
                <a:solidFill>
                  <a:srgbClr val="3F3F3F"/>
                </a:solidFill>
                <a:latin typeface="Calibri"/>
                <a:ea typeface="Calibri"/>
                <a:cs typeface="Calibri"/>
                <a:sym typeface="Calibri"/>
              </a:rPr>
              <a:t>In einer Zeit, in der Gewalt in Worten und Taten den Frieden in den Religionen, in der Stadt und im Land gefährden, bedarf es im Umgang der Religionen untereinander und mit der Gesellschaft einer auf die Stadt ausstrahlenden Kultur, dem Unverständnis und Unrecht gewaltlos zu widerstehen, und so die Würde und Identität eines jeden Menschen zu wahren bzw. zu akzeptieren und auf diesem Wege den im Grundgesetz festgelegten Rechten und Pflichten Genüge zu tun.</a:t>
            </a:r>
            <a:br>
              <a:rPr b="0" i="0" lang="de-DE" sz="2000" u="none" cap="none" strike="noStrike">
                <a:solidFill>
                  <a:srgbClr val="3F3F3F"/>
                </a:solidFill>
                <a:latin typeface="Calibri"/>
                <a:ea typeface="Calibri"/>
                <a:cs typeface="Calibri"/>
                <a:sym typeface="Calibri"/>
              </a:rPr>
            </a:br>
            <a:r>
              <a:rPr b="0" i="0" lang="de-DE" sz="2000" u="none" cap="none" strike="noStrike">
                <a:solidFill>
                  <a:srgbClr val="3F3F3F"/>
                </a:solidFill>
                <a:latin typeface="Calibri"/>
                <a:ea typeface="Calibri"/>
                <a:cs typeface="Calibri"/>
                <a:sym typeface="Calibri"/>
              </a:rPr>
              <a:t>Die Unterzeichner werden demgemäß keine anderen Menschen unterdrücken und schädigen, auf jegliche Gewalt als Mittel zum Austragen von Differenzen ebenso verzichten wie auf eine finanzielle oder ideelle Unterstützung von Dritten, deren Handeln dieser Kultur der Gewaltlosigkeit zuwiderläuft.</a:t>
            </a:r>
          </a:p>
          <a:p>
            <a:pPr indent="-91440" lvl="0" marL="91440" marR="0" rtl="0" algn="l">
              <a:lnSpc>
                <a:spcPct val="90000"/>
              </a:lnSpc>
              <a:spcBef>
                <a:spcPts val="1400"/>
              </a:spcBef>
              <a:spcAft>
                <a:spcPts val="0"/>
              </a:spcAft>
              <a:buClr>
                <a:schemeClr val="accent1"/>
              </a:buClr>
              <a:buSzPct val="100000"/>
              <a:buFont typeface="Calibri"/>
              <a:buNone/>
            </a:pPr>
            <a:r>
              <a:t/>
            </a:r>
            <a:endParaRPr b="0" i="0" sz="2000" u="none" cap="none" strike="noStrike">
              <a:solidFill>
                <a:srgbClr val="3F3F3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1097279" y="286603"/>
            <a:ext cx="10708640" cy="841157"/>
          </a:xfrm>
          <a:prstGeom prst="rect">
            <a:avLst/>
          </a:prstGeom>
          <a:noFill/>
          <a:ln>
            <a:noFill/>
          </a:ln>
        </p:spPr>
        <p:txBody>
          <a:bodyPr anchorCtr="0" anchor="b" bIns="45700" lIns="91425" rIns="91425" tIns="45700">
            <a:noAutofit/>
          </a:bodyPr>
          <a:lstStyle/>
          <a:p>
            <a:pPr indent="0" lvl="0" marL="0" marR="0" rtl="0" algn="l">
              <a:lnSpc>
                <a:spcPct val="85000"/>
              </a:lnSpc>
              <a:spcBef>
                <a:spcPts val="0"/>
              </a:spcBef>
              <a:buClr>
                <a:srgbClr val="3F3F3F"/>
              </a:buClr>
              <a:buSzPct val="25000"/>
              <a:buFont typeface="Calibri"/>
              <a:buNone/>
            </a:pPr>
            <a:r>
              <a:rPr b="0" i="0" lang="de-DE" sz="4800" u="none" cap="none" strike="noStrike">
                <a:solidFill>
                  <a:srgbClr val="3F3F3F"/>
                </a:solidFill>
                <a:latin typeface="Calibri"/>
                <a:ea typeface="Calibri"/>
                <a:cs typeface="Calibri"/>
                <a:sym typeface="Calibri"/>
              </a:rPr>
              <a:t>Aktueller Stand des Projektes</a:t>
            </a:r>
          </a:p>
        </p:txBody>
      </p:sp>
      <p:sp>
        <p:nvSpPr>
          <p:cNvPr id="150" name="Shape 150"/>
          <p:cNvSpPr txBox="1"/>
          <p:nvPr>
            <p:ph idx="1" type="body"/>
          </p:nvPr>
        </p:nvSpPr>
        <p:spPr>
          <a:xfrm>
            <a:off x="934720" y="1879600"/>
            <a:ext cx="10424160" cy="4365413"/>
          </a:xfrm>
          <a:prstGeom prst="rect">
            <a:avLst/>
          </a:prstGeom>
          <a:noFill/>
          <a:ln>
            <a:noFill/>
          </a:ln>
        </p:spPr>
        <p:txBody>
          <a:bodyPr anchorCtr="0" anchor="t" bIns="45700" lIns="0" rIns="0" tIns="45700">
            <a:noAutofit/>
          </a:bodyPr>
          <a:lstStyle/>
          <a:p>
            <a:pPr indent="-91440" lvl="0" marL="91440" marR="0" rtl="0" algn="l">
              <a:lnSpc>
                <a:spcPct val="90000"/>
              </a:lnSpc>
              <a:spcBef>
                <a:spcPts val="0"/>
              </a:spcBef>
              <a:spcAft>
                <a:spcPts val="0"/>
              </a:spcAft>
              <a:buClr>
                <a:schemeClr val="accent1"/>
              </a:buClr>
              <a:buSzPct val="100000"/>
              <a:buFont typeface="Calibri"/>
              <a:buChar char=" "/>
            </a:pPr>
            <a:r>
              <a:rPr b="0" i="0" lang="de-DE" sz="2000" u="none" cap="none" strike="noStrike">
                <a:solidFill>
                  <a:srgbClr val="3F3F3F"/>
                </a:solidFill>
                <a:latin typeface="Calibri"/>
                <a:ea typeface="Calibri"/>
                <a:cs typeface="Calibri"/>
                <a:sym typeface="Calibri"/>
              </a:rPr>
              <a:t>Bisher existiert die Idee des gemeinsamen Gotteshauses nur auf dem Reißbrett. Aufgrund mangelnder Finanzierung arbeiten am Petriplatz weder Bagger noch Kräne. Der Entwurf des Architektenbüros Kuehn Malvezzi sieht mehrere Bauphasen vor. </a:t>
            </a:r>
          </a:p>
          <a:p>
            <a:pPr indent="-91440" lvl="0" marL="91440" marR="0" rtl="0" algn="l">
              <a:lnSpc>
                <a:spcPct val="90000"/>
              </a:lnSpc>
              <a:spcBef>
                <a:spcPts val="1400"/>
              </a:spcBef>
              <a:spcAft>
                <a:spcPts val="0"/>
              </a:spcAft>
              <a:buClr>
                <a:schemeClr val="accent1"/>
              </a:buClr>
              <a:buSzPct val="100000"/>
              <a:buFont typeface="Calibri"/>
              <a:buChar char=" "/>
            </a:pPr>
            <a:r>
              <a:rPr b="0" i="0" lang="de-DE" sz="2000" u="none" cap="none" strike="noStrike">
                <a:solidFill>
                  <a:srgbClr val="3F3F3F"/>
                </a:solidFill>
                <a:latin typeface="Calibri"/>
                <a:ea typeface="Calibri"/>
                <a:cs typeface="Calibri"/>
                <a:sym typeface="Calibri"/>
              </a:rPr>
              <a:t>„Zehn Millionen brauchen wir für die erste Bauphase. Bis 2019 schaffen wir das“, zitiert der </a:t>
            </a:r>
            <a:r>
              <a:rPr b="0" i="0" lang="de-DE" sz="2000" u="sng" cap="none" strike="noStrike">
                <a:solidFill>
                  <a:schemeClr val="hlink"/>
                </a:solidFill>
                <a:latin typeface="Calibri"/>
                <a:ea typeface="Calibri"/>
                <a:cs typeface="Calibri"/>
                <a:sym typeface="Calibri"/>
                <a:hlinkClick r:id="rId3"/>
              </a:rPr>
              <a:t>Kurier</a:t>
            </a:r>
            <a:r>
              <a:rPr b="0" i="0" lang="de-DE" sz="2000" u="none" cap="none" strike="noStrike">
                <a:solidFill>
                  <a:srgbClr val="3F3F3F"/>
                </a:solidFill>
                <a:latin typeface="Calibri"/>
                <a:ea typeface="Calibri"/>
                <a:cs typeface="Calibri"/>
                <a:sym typeface="Calibri"/>
              </a:rPr>
              <a:t> Pfarrer Hohberg. </a:t>
            </a:r>
          </a:p>
          <a:p>
            <a:pPr indent="-91440" lvl="0" marL="91440" marR="0" rtl="0" algn="l">
              <a:lnSpc>
                <a:spcPct val="90000"/>
              </a:lnSpc>
              <a:spcBef>
                <a:spcPts val="1400"/>
              </a:spcBef>
              <a:spcAft>
                <a:spcPts val="0"/>
              </a:spcAft>
              <a:buClr>
                <a:schemeClr val="accent1"/>
              </a:buClr>
              <a:buSzPct val="100000"/>
              <a:buFont typeface="Calibri"/>
              <a:buChar char=" "/>
            </a:pPr>
            <a:r>
              <a:rPr b="0" i="0" lang="de-DE" sz="2000" u="none" cap="none" strike="noStrike">
                <a:solidFill>
                  <a:srgbClr val="3F3F3F"/>
                </a:solidFill>
                <a:latin typeface="Calibri"/>
                <a:ea typeface="Calibri"/>
                <a:cs typeface="Calibri"/>
                <a:sym typeface="Calibri"/>
              </a:rPr>
              <a:t>Der Verein „Bet- und Lehrhaus Petriplatz Berlin“ rief bereits im Juni 2014 zu Spenden für die Errichtung des Drei-Religionen-Hauses auf. </a:t>
            </a:r>
          </a:p>
          <a:p>
            <a:pPr indent="-91440" lvl="0" marL="91440" marR="0" rtl="0" algn="l">
              <a:lnSpc>
                <a:spcPct val="90000"/>
              </a:lnSpc>
              <a:spcBef>
                <a:spcPts val="1400"/>
              </a:spcBef>
              <a:spcAft>
                <a:spcPts val="0"/>
              </a:spcAft>
              <a:buClr>
                <a:schemeClr val="accent1"/>
              </a:buClr>
              <a:buSzPct val="100000"/>
              <a:buFont typeface="Calibri"/>
              <a:buChar char=" "/>
            </a:pPr>
            <a:r>
              <a:rPr b="0" i="0" lang="de-DE" sz="2000" u="none" cap="none" strike="noStrike">
                <a:solidFill>
                  <a:srgbClr val="3F3F3F"/>
                </a:solidFill>
                <a:latin typeface="Calibri"/>
                <a:ea typeface="Calibri"/>
                <a:cs typeface="Calibri"/>
                <a:sym typeface="Calibri"/>
              </a:rPr>
              <a:t>Das Gebäude soll nach Angaben des Vereins stolze 43,5 Millionen Euro kosten. Doch noch steht die Finanzierung auf einem unsicheren Fundament. Lediglich 1.022.090 Euro von 1.751 Spendern sind bisher zusammen gekommen. Das entspricht gerade mal rund zwei Prozent der benötigten Summe.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1097279" y="286603"/>
            <a:ext cx="10383519" cy="759876"/>
          </a:xfrm>
          <a:prstGeom prst="rect">
            <a:avLst/>
          </a:prstGeom>
          <a:noFill/>
          <a:ln>
            <a:noFill/>
          </a:ln>
        </p:spPr>
        <p:txBody>
          <a:bodyPr anchorCtr="0" anchor="b" bIns="45700" lIns="91425" rIns="91425" tIns="45700">
            <a:noAutofit/>
          </a:bodyPr>
          <a:lstStyle/>
          <a:p>
            <a:pPr indent="0" lvl="0" marL="0" marR="0" rtl="0" algn="l">
              <a:lnSpc>
                <a:spcPct val="85000"/>
              </a:lnSpc>
              <a:spcBef>
                <a:spcPts val="0"/>
              </a:spcBef>
              <a:buClr>
                <a:srgbClr val="3F3F3F"/>
              </a:buClr>
              <a:buSzPct val="25000"/>
              <a:buFont typeface="Calibri"/>
              <a:buNone/>
            </a:pPr>
            <a:r>
              <a:rPr b="0" i="0" lang="de-DE" sz="4800" u="none" cap="none" strike="noStrike">
                <a:solidFill>
                  <a:srgbClr val="3F3F3F"/>
                </a:solidFill>
                <a:latin typeface="Calibri"/>
                <a:ea typeface="Calibri"/>
                <a:cs typeface="Calibri"/>
                <a:sym typeface="Calibri"/>
              </a:rPr>
              <a:t>Fragen und deine Meinung</a:t>
            </a:r>
          </a:p>
        </p:txBody>
      </p:sp>
      <p:sp>
        <p:nvSpPr>
          <p:cNvPr id="156" name="Shape 156"/>
          <p:cNvSpPr txBox="1"/>
          <p:nvPr>
            <p:ph idx="1" type="body"/>
          </p:nvPr>
        </p:nvSpPr>
        <p:spPr>
          <a:xfrm>
            <a:off x="508000" y="1818640"/>
            <a:ext cx="10647680" cy="4050453"/>
          </a:xfrm>
          <a:prstGeom prst="rect">
            <a:avLst/>
          </a:prstGeom>
          <a:noFill/>
          <a:ln>
            <a:noFill/>
          </a:ln>
        </p:spPr>
        <p:txBody>
          <a:bodyPr anchorCtr="0" anchor="t" bIns="45700" lIns="0" rIns="0" tIns="45700">
            <a:noAutofit/>
          </a:bodyPr>
          <a:lstStyle/>
          <a:p>
            <a:pPr indent="-457200" lvl="0" marL="457200" marR="0" rtl="0" algn="l">
              <a:lnSpc>
                <a:spcPct val="90000"/>
              </a:lnSpc>
              <a:spcBef>
                <a:spcPts val="0"/>
              </a:spcBef>
              <a:spcAft>
                <a:spcPts val="0"/>
              </a:spcAft>
              <a:buClr>
                <a:schemeClr val="accent1"/>
              </a:buClr>
              <a:buSzPct val="100000"/>
              <a:buFont typeface="Calibri"/>
              <a:buAutoNum type="arabicPeriod"/>
            </a:pPr>
            <a:r>
              <a:rPr b="0" i="0" lang="de-DE" sz="2400" u="none" cap="none" strike="noStrike">
                <a:solidFill>
                  <a:srgbClr val="3F3F3F"/>
                </a:solidFill>
                <a:latin typeface="Calibri"/>
                <a:ea typeface="Calibri"/>
                <a:cs typeface="Calibri"/>
                <a:sym typeface="Calibri"/>
              </a:rPr>
              <a:t>Wer hat die Idee mit dem Drei-Religionen-Haus initiiert?</a:t>
            </a:r>
          </a:p>
          <a:p>
            <a:pPr indent="-457200" lvl="0" marL="457200" marR="0" rtl="0" algn="l">
              <a:lnSpc>
                <a:spcPct val="90000"/>
              </a:lnSpc>
              <a:spcBef>
                <a:spcPts val="1400"/>
              </a:spcBef>
              <a:spcAft>
                <a:spcPts val="0"/>
              </a:spcAft>
              <a:buClr>
                <a:schemeClr val="accent1"/>
              </a:buClr>
              <a:buSzPct val="100000"/>
              <a:buFont typeface="Calibri"/>
              <a:buAutoNum type="arabicPeriod"/>
            </a:pPr>
            <a:r>
              <a:rPr b="0" i="0" lang="de-DE" sz="2400" u="none" cap="none" strike="noStrike">
                <a:solidFill>
                  <a:srgbClr val="3F3F3F"/>
                </a:solidFill>
                <a:latin typeface="Calibri"/>
                <a:ea typeface="Calibri"/>
                <a:cs typeface="Calibri"/>
                <a:sym typeface="Calibri"/>
              </a:rPr>
              <a:t> Welche Religionen soll das Betthaus beherbergen?</a:t>
            </a:r>
          </a:p>
          <a:p>
            <a:pPr indent="-457200" lvl="0" marL="457200" marR="0" rtl="0" algn="l">
              <a:lnSpc>
                <a:spcPct val="90000"/>
              </a:lnSpc>
              <a:spcBef>
                <a:spcPts val="1400"/>
              </a:spcBef>
              <a:spcAft>
                <a:spcPts val="0"/>
              </a:spcAft>
              <a:buClr>
                <a:schemeClr val="accent1"/>
              </a:buClr>
              <a:buSzPct val="100000"/>
              <a:buFont typeface="Calibri"/>
              <a:buAutoNum type="arabicPeriod"/>
            </a:pPr>
            <a:r>
              <a:rPr b="0" i="0" lang="de-DE" sz="2400" u="none" cap="none" strike="noStrike">
                <a:solidFill>
                  <a:srgbClr val="3F3F3F"/>
                </a:solidFill>
                <a:latin typeface="Calibri"/>
                <a:ea typeface="Calibri"/>
                <a:cs typeface="Calibri"/>
                <a:sym typeface="Calibri"/>
              </a:rPr>
              <a:t> Wo soll das „House Of One“ erbaut werden?</a:t>
            </a:r>
          </a:p>
          <a:p>
            <a:pPr indent="-457200" lvl="0" marL="457200" marR="0" rtl="0" algn="l">
              <a:lnSpc>
                <a:spcPct val="90000"/>
              </a:lnSpc>
              <a:spcBef>
                <a:spcPts val="1400"/>
              </a:spcBef>
              <a:spcAft>
                <a:spcPts val="0"/>
              </a:spcAft>
              <a:buClr>
                <a:schemeClr val="accent1"/>
              </a:buClr>
              <a:buSzPct val="100000"/>
              <a:buFont typeface="Calibri"/>
              <a:buAutoNum type="arabicPeriod"/>
            </a:pPr>
            <a:r>
              <a:rPr b="0" i="0" lang="de-DE" sz="2400" u="none" cap="none" strike="noStrike">
                <a:solidFill>
                  <a:srgbClr val="3F3F3F"/>
                </a:solidFill>
                <a:latin typeface="Calibri"/>
                <a:ea typeface="Calibri"/>
                <a:cs typeface="Calibri"/>
                <a:sym typeface="Calibri"/>
              </a:rPr>
              <a:t> Warum ist die Idee immer noch nur auf dem Reißbrett?</a:t>
            </a:r>
          </a:p>
          <a:p>
            <a:pPr indent="-457200" lvl="0" marL="457200" marR="0" rtl="0" algn="l">
              <a:lnSpc>
                <a:spcPct val="90000"/>
              </a:lnSpc>
              <a:spcBef>
                <a:spcPts val="1400"/>
              </a:spcBef>
              <a:spcAft>
                <a:spcPts val="0"/>
              </a:spcAft>
              <a:buClr>
                <a:schemeClr val="accent1"/>
              </a:buClr>
              <a:buSzPct val="100000"/>
              <a:buFont typeface="Calibri"/>
              <a:buAutoNum type="arabicPeriod"/>
            </a:pPr>
            <a:r>
              <a:rPr b="0" i="0" lang="de-DE" sz="2400" u="none" cap="none" strike="noStrike">
                <a:solidFill>
                  <a:srgbClr val="3F3F3F"/>
                </a:solidFill>
                <a:latin typeface="Calibri"/>
                <a:ea typeface="Calibri"/>
                <a:cs typeface="Calibri"/>
                <a:sym typeface="Calibri"/>
              </a:rPr>
              <a:t> Meinst du, das Miteinander der drei Religionen ergibt sich positiv in dem Drei-Religionen-Haus?</a:t>
            </a:r>
          </a:p>
          <a:p>
            <a:pPr indent="-457200" lvl="0" marL="457200" marR="0" rtl="0" algn="l">
              <a:lnSpc>
                <a:spcPct val="90000"/>
              </a:lnSpc>
              <a:spcBef>
                <a:spcPts val="1400"/>
              </a:spcBef>
              <a:spcAft>
                <a:spcPts val="0"/>
              </a:spcAft>
              <a:buClr>
                <a:schemeClr val="accent1"/>
              </a:buClr>
              <a:buSzPct val="100000"/>
              <a:buFont typeface="Calibri"/>
              <a:buAutoNum type="arabicPeriod"/>
            </a:pPr>
            <a:r>
              <a:rPr b="0" i="0" lang="de-DE" sz="2400" u="none" cap="none" strike="noStrike">
                <a:solidFill>
                  <a:srgbClr val="3F3F3F"/>
                </a:solidFill>
                <a:latin typeface="Calibri"/>
                <a:ea typeface="Calibri"/>
                <a:cs typeface="Calibri"/>
                <a:sym typeface="Calibri"/>
              </a:rPr>
              <a:t> Worauf legen die Gründer der Drei-Religionen-Hauses Wert?</a:t>
            </a:r>
          </a:p>
          <a:p>
            <a:pPr indent="0" lvl="0" marL="0" marR="0" rtl="0" algn="l">
              <a:lnSpc>
                <a:spcPct val="90000"/>
              </a:lnSpc>
              <a:spcBef>
                <a:spcPts val="1400"/>
              </a:spcBef>
              <a:spcAft>
                <a:spcPts val="0"/>
              </a:spcAft>
              <a:buClr>
                <a:schemeClr val="accent1"/>
              </a:buClr>
              <a:buSzPct val="25000"/>
              <a:buFont typeface="Calibri"/>
              <a:buNone/>
            </a:pPr>
            <a:r>
              <a:t/>
            </a:r>
            <a:endParaRPr b="0" i="0" sz="2000" u="none" cap="none" strike="noStrike">
              <a:solidFill>
                <a:srgbClr val="3F3F3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Ретро">
  <a:themeElements>
    <a:clrScheme name="Ретро">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