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x="2402680" y="-316706"/>
            <a:ext cx="4700588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 rot="5400000">
            <a:off x="5098255" y="2378868"/>
            <a:ext cx="5300662" cy="2117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785812" y="336550"/>
            <a:ext cx="5300662" cy="62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98500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29175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159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8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fr-FR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63" y="0"/>
            <a:ext cx="9139236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4763" y="6473825"/>
            <a:ext cx="9139236" cy="384174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/>
        </p:nvSpPr>
        <p:spPr>
          <a:xfrm>
            <a:off x="990600" y="77788"/>
            <a:ext cx="181821" cy="30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fr-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11" name="Shape 11"/>
          <p:cNvCxnSpPr/>
          <p:nvPr/>
        </p:nvCxnSpPr>
        <p:spPr>
          <a:xfrm>
            <a:off x="990600" y="147638"/>
            <a:ext cx="1587" cy="23494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995362" y="6526212"/>
            <a:ext cx="1587" cy="16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E:\Logo albert_rouge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0589" y="-315178"/>
            <a:ext cx="1151890" cy="115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7119813" y="6620971"/>
            <a:ext cx="162865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fr-F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b="0" i="0" lang="fr-FR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2015 albert-learning.com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Lass uns ein Baumhaus bauen!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981200"/>
            <a:ext cx="6667500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09600" y="990600"/>
            <a:ext cx="8197849" cy="509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Bei entsprechender Erfahrung entstehen aus provisorischen Hütten teilweise recht anspruchsvolle Baumhäuser mit dichtem Dach, verglasten Fenstern, umfangreicher Inneneinrichtung und zum Teil mit Feuer- und Kochstellen, Heizungen und Isolation.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2971800"/>
            <a:ext cx="5080000" cy="33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381000" y="990600"/>
            <a:ext cx="8426450" cy="509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 zurzeit (2007) höchste touristisch genutzte Baumhaus der Welt steht in Kerala in Indien.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handelt sich dabei um ein Hotel mit dem Namen </a:t>
            </a:r>
            <a:r>
              <a:rPr b="0" i="1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 Magic Tree House</a:t>
            </a:r>
            <a: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welches in 26 Metern Höhe liegt und durch einen Aufzug erschlossen wird. Bemerkenswert ist die architektonisch vorteilhafte Kuppel-Bauweise.</a:t>
            </a:r>
            <a:br>
              <a:rPr b="0" i="0" lang="fr-FR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398728"/>
            <a:ext cx="4524374" cy="272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3090797"/>
            <a:ext cx="4524374" cy="2538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533400" y="914400"/>
            <a:ext cx="3962399" cy="5173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Ein </a:t>
            </a:r>
            <a:r>
              <a:rPr b="1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Baumhaus</a:t>
            </a: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ist ein Haus aus Holz oder anderen leichten Materialien wie Aluminium oder Hartschaum, das als einziges Fundament einen oder mehrere Bäume hat.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762000"/>
            <a:ext cx="3814477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09600" y="914400"/>
            <a:ext cx="8197849" cy="5173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Noch heute werden Baumhäuser von Völkern Südamerikas, Afrikas, Asiens und in West Papua (Neuguinea) errichtet, um den Gefahren und Widrigkeiten am Boden zu entgehen.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667000"/>
            <a:ext cx="6476999" cy="3487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990600"/>
            <a:ext cx="8350250" cy="509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Moderne Baumhäuser werden meist in bestehende Hotelanlagen integriert.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905000"/>
            <a:ext cx="6565900" cy="4373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Europa werden Baumhäuser üblicherweise als Spielmöglichkeit für Kinder und neuerdings auch als Büros errichtet.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2667000"/>
            <a:ext cx="2895600" cy="360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870415"/>
            <a:ext cx="4267199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1066800"/>
            <a:ext cx="5943599" cy="312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738274"/>
            <a:ext cx="3124199" cy="3777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09591" y="2968667"/>
            <a:ext cx="3035352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5334000" y="4343400"/>
            <a:ext cx="3581399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fr-F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Baumhaus macht das Kind glücklich!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09600" y="1143000"/>
            <a:ext cx="8197849" cy="4945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Die Konstruktionsweise unterscheidet sich erheblich von der anderer Bauwerke und erfordert ein tieferes Verständnis für die Werkstoffe.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Baumhaus-Architektur ist ansatzweise mit dem Schiffbau vergleichbar.</a:t>
            </a: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b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fr-F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600" y="3581400"/>
            <a:ext cx="49530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381000" y="762000"/>
            <a:ext cx="8229600" cy="5326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Der Zugang erfolgt meist über Strickleitern, die zum Schutz vor anderen Kindern hochgezogen werden.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101667"/>
            <a:ext cx="4114800" cy="2941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860" y="3429000"/>
            <a:ext cx="3911599" cy="261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1" i="0" sz="2000" u="none" cap="none" strike="noStrike">
              <a:solidFill>
                <a:srgbClr val="7889F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09600" y="1143000"/>
            <a:ext cx="8197849" cy="4945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fr-FR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Baumhäuser sind bei Kindern und Jugendlichen seit Generationen als Rückzugsort und spielerischer Mittelpunkt beliebt. Sie werden mit Brettern und Nägeln selbst gezimmert.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951966"/>
            <a:ext cx="3578086" cy="308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0" y="2743200"/>
            <a:ext cx="4486274" cy="299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