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 rot="5400000">
            <a:off x="5098254" y="2378867"/>
            <a:ext cx="5300661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 rot="5400000">
            <a:off x="785811" y="336549"/>
            <a:ext cx="5300661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98500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829175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7749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809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36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698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920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920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20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920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920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5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4763" y="6473825"/>
            <a:ext cx="9139235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5" name="Shape 15"/>
          <p:cNvCxnSpPr/>
          <p:nvPr/>
        </p:nvCxnSpPr>
        <p:spPr>
          <a:xfrm>
            <a:off x="990600" y="147638"/>
            <a:ext cx="1587" cy="23494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" name="Shape 16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Relationship Id="rId6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3" y="511010"/>
            <a:ext cx="9067799" cy="58854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Yoga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98500" y="990600"/>
            <a:ext cx="7912100" cy="5097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 kann Yoga üben?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599" y="2590800"/>
            <a:ext cx="4547952" cy="3239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208" y="2057400"/>
            <a:ext cx="4448157" cy="221205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>
            <p:ph idx="1" type="body"/>
          </p:nvPr>
        </p:nvSpPr>
        <p:spPr>
          <a:xfrm>
            <a:off x="304800" y="533400"/>
            <a:ext cx="8502649" cy="5554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Grundsätzlich kann jeder Yoga üben: Kinder und Senioren, Frauen und Männer, Gesunde und Erkrankte. Denn je nach körperlicher Verfassung und Lebensumstände können Übungen angepasst werden.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992805"/>
            <a:ext cx="3441288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3678" y="3757701"/>
            <a:ext cx="3245344" cy="254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29400" y="1862866"/>
            <a:ext cx="1619249" cy="2129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304800" y="609600"/>
            <a:ext cx="8502649" cy="5478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Yoga tut gut, macht Spaß und fördert die Gesundheit. Es als gilt eines der besten "Mittel" der Stressbewältigung. Das ist wissenschaftlich nachgewiesen.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Verspannungen lösen sich, wodurch stressbedingte Rücken-, Nacken- und Kopfschmerzen gelindert werden oder gar nicht erst entstehen.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ohne Yoga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020" y="4108987"/>
            <a:ext cx="4369876" cy="218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595753"/>
            <a:ext cx="3581398" cy="27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5867400" y="3105502"/>
            <a:ext cx="1904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 Yoga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152400" y="609600"/>
            <a:ext cx="8655050" cy="5478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Neben besserer Laune und mehr Energie berichten Yoga-Übende von geistiger Klarheit und erhöhter Konzentration.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Erfahre selbst wie Yoga bei dir wirkt!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990600"/>
            <a:ext cx="3594098" cy="5384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905000"/>
            <a:ext cx="7619999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609600" y="762000"/>
            <a:ext cx="7543800" cy="923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Viele Menschen verbinden mit dem Wort Yoga entweder Gesundheit und Fitness oder anmutig wirkende Körperstellungen und Entspannung. Das stimmt, aber Yoga umfasst noch viel mehr.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9454"/>
            <a:ext cx="9144000" cy="563403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idx="1" type="body"/>
          </p:nvPr>
        </p:nvSpPr>
        <p:spPr>
          <a:xfrm>
            <a:off x="228600" y="533400"/>
            <a:ext cx="8578850" cy="5554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 Wort Yoga, manchmal auch "Joga" geschrieben, kommt aus dem indischen Sanskrit und bedeutet "Einheit, Harmonie".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Praxis des Yoga bewirkt eine Harmonisierung von Körper, Geist und Seele. 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011872"/>
            <a:ext cx="3733800" cy="24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70" y="457200"/>
            <a:ext cx="8998573" cy="59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idx="1" type="body"/>
          </p:nvPr>
        </p:nvSpPr>
        <p:spPr>
          <a:xfrm>
            <a:off x="228600" y="609600"/>
            <a:ext cx="8578850" cy="5478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Yoga umfasst auch die Techniken, um diese Einheit zu erreichen.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Der ideale Einstieg ist das </a:t>
            </a:r>
            <a:r>
              <a:rPr b="1" i="0" lang="fr-FR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Hatha Yoga</a:t>
            </a:r>
            <a:r>
              <a:rPr b="0" i="0" lang="fr-FR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04800" y="685800"/>
            <a:ext cx="8502649" cy="5402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Es bietet viele Instrumente wie Körperübungen, Atemübungen,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Tiefenentspannung und Meditation.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90" y="2743200"/>
            <a:ext cx="8930562" cy="352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533400" y="3048000"/>
            <a:ext cx="408557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Körperübung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362200"/>
            <a:ext cx="6304188" cy="367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762000" y="1447800"/>
            <a:ext cx="73152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Atemübung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8000"/>
            <a:ext cx="8839199" cy="30305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33400" y="1447800"/>
            <a:ext cx="58674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Tiefenentspannung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990600"/>
            <a:ext cx="8921331" cy="53974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609600" y="1447800"/>
            <a:ext cx="4343400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r-F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98500" y="762000"/>
            <a:ext cx="8108950" cy="5326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weiteren Sinne gehören auch gesunde Ernährung und positives Denken dazu.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314" y="1828800"/>
            <a:ext cx="5367904" cy="358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7925" y="1828800"/>
            <a:ext cx="3666439" cy="30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