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9" name="Shape 1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4" name="Shape 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8" name="Shape 1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2" name="Shape 1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5" name="Shape 15"/>
        <p:cNvGrpSpPr/>
        <p:nvPr/>
      </p:nvGrpSpPr>
      <p:grpSpPr>
        <a:xfrm>
          <a:off x="0" y="0"/>
          <a:ext cx="0" cy="0"/>
          <a:chOff x="0" y="0"/>
          <a:chExt cx="0" cy="0"/>
        </a:xfrm>
      </p:grpSpPr>
      <p:sp>
        <p:nvSpPr>
          <p:cNvPr id="16" name="Shape 16"/>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9" name="Shape 19"/>
        <p:cNvGrpSpPr/>
        <p:nvPr/>
      </p:nvGrpSpPr>
      <p:grpSpPr>
        <a:xfrm>
          <a:off x="0" y="0"/>
          <a:ext cx="0" cy="0"/>
          <a:chOff x="0" y="0"/>
          <a:chExt cx="0" cy="0"/>
        </a:xfrm>
      </p:grpSpPr>
      <p:sp>
        <p:nvSpPr>
          <p:cNvPr id="20" name="Shape 20"/>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2" name="Shape 22"/>
        <p:cNvGrpSpPr/>
        <p:nvPr/>
      </p:nvGrpSpPr>
      <p:grpSpPr>
        <a:xfrm>
          <a:off x="0" y="0"/>
          <a:ext cx="0" cy="0"/>
          <a:chOff x="0" y="0"/>
          <a:chExt cx="0" cy="0"/>
        </a:xfrm>
      </p:grpSpPr>
      <p:sp>
        <p:nvSpPr>
          <p:cNvPr id="23" name="Shape 23"/>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4" name="Shape 24"/>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5" name="Shape 2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6" name="Shape 26"/>
        <p:cNvGrpSpPr/>
        <p:nvPr/>
      </p:nvGrpSpPr>
      <p:grpSpPr>
        <a:xfrm>
          <a:off x="0" y="0"/>
          <a:ext cx="0" cy="0"/>
          <a:chOff x="0" y="0"/>
          <a:chExt cx="0" cy="0"/>
        </a:xfrm>
      </p:grpSpPr>
      <p:sp>
        <p:nvSpPr>
          <p:cNvPr id="27" name="Shape 27"/>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8" name="Shape 2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9" name="Shape 29"/>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0" name="Shape 30"/>
        <p:cNvGrpSpPr/>
        <p:nvPr/>
      </p:nvGrpSpPr>
      <p:grpSpPr>
        <a:xfrm>
          <a:off x="0" y="0"/>
          <a:ext cx="0" cy="0"/>
          <a:chOff x="0" y="0"/>
          <a:chExt cx="0" cy="0"/>
        </a:xfrm>
      </p:grpSpPr>
      <p:sp>
        <p:nvSpPr>
          <p:cNvPr id="31" name="Shape 31"/>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2" name="Shape 32"/>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3" name="Shape 33"/>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8" name="Shape 38"/>
        <p:cNvGrpSpPr/>
        <p:nvPr/>
      </p:nvGrpSpPr>
      <p:grpSpPr>
        <a:xfrm>
          <a:off x="0" y="0"/>
          <a:ext cx="0" cy="0"/>
          <a:chOff x="0" y="0"/>
          <a:chExt cx="0" cy="0"/>
        </a:xfrm>
      </p:grpSpPr>
      <p:sp>
        <p:nvSpPr>
          <p:cNvPr id="39" name="Shape 39"/>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0" name="Shape 4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1" name="Shape 41"/>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2" name="Shape 42"/>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3" name="Shape 43"/>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descr="http://www.gbw.at/fileadmin/user_upload/gbw_vorarlberg/Demokratie.jpg" id="69" name="Shape 69"/>
          <p:cNvPicPr preferRelativeResize="0"/>
          <p:nvPr/>
        </p:nvPicPr>
        <p:blipFill rotWithShape="1">
          <a:blip r:embed="rId3">
            <a:alphaModFix/>
          </a:blip>
          <a:srcRect b="0" l="0" r="0" t="0"/>
          <a:stretch/>
        </p:blipFill>
        <p:spPr>
          <a:xfrm>
            <a:off x="838200" y="1371600"/>
            <a:ext cx="7598457" cy="4829176"/>
          </a:xfrm>
          <a:prstGeom prst="rect">
            <a:avLst/>
          </a:prstGeom>
          <a:noFill/>
          <a:ln>
            <a:noFill/>
          </a:ln>
        </p:spPr>
      </p:pic>
      <p:sp>
        <p:nvSpPr>
          <p:cNvPr id="70" name="Shape 70"/>
          <p:cNvSpPr txBox="1"/>
          <p:nvPr>
            <p:ph type="title"/>
          </p:nvPr>
        </p:nvSpPr>
        <p:spPr>
          <a:xfrm>
            <a:off x="-1600200" y="838200"/>
            <a:ext cx="12039599" cy="1362075"/>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4000" u="none" cap="none" strike="noStrike">
                <a:solidFill>
                  <a:srgbClr val="7889FB"/>
                </a:solidFill>
                <a:latin typeface="Arial"/>
                <a:ea typeface="Arial"/>
                <a:cs typeface="Arial"/>
                <a:sym typeface="Arial"/>
              </a:rPr>
              <a:t>DEMOKRATIE ODER MONARCHIE?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0" name="Shape 130"/>
        <p:cNvGrpSpPr/>
        <p:nvPr/>
      </p:nvGrpSpPr>
      <p:grpSpPr>
        <a:xfrm>
          <a:off x="0" y="0"/>
          <a:ext cx="0" cy="0"/>
          <a:chOff x="0" y="0"/>
          <a:chExt cx="0" cy="0"/>
        </a:xfrm>
      </p:grpSpPr>
      <p:sp>
        <p:nvSpPr>
          <p:cNvPr id="131" name="Shape 131"/>
          <p:cNvSpPr txBox="1"/>
          <p:nvPr>
            <p:ph type="title"/>
          </p:nvPr>
        </p:nvSpPr>
        <p:spPr>
          <a:xfrm>
            <a:off x="1981200" y="762000"/>
            <a:ext cx="7010400"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FRAGEN</a:t>
            </a:r>
          </a:p>
        </p:txBody>
      </p:sp>
      <p:sp>
        <p:nvSpPr>
          <p:cNvPr id="132" name="Shape 132"/>
          <p:cNvSpPr txBox="1"/>
          <p:nvPr>
            <p:ph idx="4294967295" type="body"/>
          </p:nvPr>
        </p:nvSpPr>
        <p:spPr>
          <a:xfrm>
            <a:off x="381000" y="1371600"/>
            <a:ext cx="8305799" cy="4343400"/>
          </a:xfrm>
          <a:prstGeom prst="rect">
            <a:avLst/>
          </a:prstGeom>
          <a:noFill/>
          <a:ln>
            <a:noFill/>
          </a:ln>
        </p:spPr>
        <p:txBody>
          <a:bodyPr anchorCtr="0" anchor="t" bIns="0" lIns="0" rIns="0" tIns="0">
            <a:noAutofit/>
          </a:bodyPr>
          <a:lstStyle/>
          <a:p>
            <a:pPr indent="-342900" lvl="0" marL="342900" marR="0" rtl="0" algn="l">
              <a:spcBef>
                <a:spcPts val="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Was ist Demokratie?</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Was ist Monarchie?</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Aus welchen Sprachen kommen die beiden Wörter?</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Wie kommen Politiker zur Macht in einem demokratischen Staat?</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Worin besteht die Macht der Bürger in einer Demokratie?</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In welchen Ländern gibt es Monarchie?</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Herrschen nur Könige in diesen Ländern?</a:t>
            </a:r>
          </a:p>
          <a:p>
            <a:pPr indent="-342900" lvl="0" marL="342900" marR="0" rtl="0" algn="l">
              <a:spcBef>
                <a:spcPts val="400"/>
              </a:spcBef>
              <a:spcAft>
                <a:spcPts val="0"/>
              </a:spcAft>
              <a:buClr>
                <a:srgbClr val="7889FB"/>
              </a:buClr>
              <a:buSzPct val="1100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spcBef>
                <a:spcPts val="400"/>
              </a:spcBef>
              <a:spcAft>
                <a:spcPts val="0"/>
              </a:spcAft>
              <a:buClr>
                <a:srgbClr val="7889FB"/>
              </a:buClr>
              <a:buSzPct val="110000"/>
              <a:buFont typeface="Arial"/>
              <a:buNone/>
            </a:pPr>
            <a:r>
              <a:t/>
            </a:r>
            <a:endParaRPr b="0" i="0" sz="1600" u="none" cap="none" strike="noStrike">
              <a:solidFill>
                <a:srgbClr val="000000"/>
              </a:solidFill>
              <a:latin typeface="Arial"/>
              <a:ea typeface="Arial"/>
              <a:cs typeface="Arial"/>
              <a:sym typeface="Arial"/>
            </a:endParaRPr>
          </a:p>
          <a:p>
            <a:pPr indent="-342900" lvl="0" marL="342900" marR="0" rtl="0" algn="l">
              <a:spcBef>
                <a:spcPts val="400"/>
              </a:spcBef>
              <a:spcAft>
                <a:spcPts val="0"/>
              </a:spcAft>
              <a:buClr>
                <a:srgbClr val="7889FB"/>
              </a:buClr>
              <a:buSzPct val="1100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pic>
        <p:nvPicPr>
          <p:cNvPr descr="http://julex.tschau.ch/uploads/pics/Demokratie.png" id="75" name="Shape 75"/>
          <p:cNvPicPr preferRelativeResize="0"/>
          <p:nvPr/>
        </p:nvPicPr>
        <p:blipFill rotWithShape="1">
          <a:blip r:embed="rId3">
            <a:alphaModFix/>
          </a:blip>
          <a:srcRect b="0" l="0" r="0" t="0"/>
          <a:stretch/>
        </p:blipFill>
        <p:spPr>
          <a:xfrm>
            <a:off x="1905000" y="1371600"/>
            <a:ext cx="5534024" cy="3672733"/>
          </a:xfrm>
          <a:prstGeom prst="rect">
            <a:avLst/>
          </a:prstGeom>
          <a:noFill/>
          <a:ln>
            <a:noFill/>
          </a:ln>
        </p:spPr>
      </p:pic>
      <p:sp>
        <p:nvSpPr>
          <p:cNvPr id="76" name="Shape 76"/>
          <p:cNvSpPr txBox="1"/>
          <p:nvPr>
            <p:ph type="title"/>
          </p:nvPr>
        </p:nvSpPr>
        <p:spPr>
          <a:xfrm>
            <a:off x="18288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DEMOKRATIE</a:t>
            </a:r>
          </a:p>
        </p:txBody>
      </p:sp>
      <p:sp>
        <p:nvSpPr>
          <p:cNvPr id="77" name="Shape 77"/>
          <p:cNvSpPr txBox="1"/>
          <p:nvPr>
            <p:ph idx="4294967295" type="body"/>
          </p:nvPr>
        </p:nvSpPr>
        <p:spPr>
          <a:xfrm>
            <a:off x="381000" y="5105400"/>
            <a:ext cx="8305799" cy="1219199"/>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Das Wort Demokratie kommt aus dem Griechischen und bedeutet "Volksherrschaft". In jedem Staat gibt es eine Ordnung, die festlegt, wer in diesem Staat bestimmen darf. Wer also zum Beispiel festlegen darf, an welche Gesetze sich alle halten müssen. In einer Demokratie bestimmen darüber die Bürger des Volkes in Wahlen.</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type="title"/>
          </p:nvPr>
        </p:nvSpPr>
        <p:spPr>
          <a:xfrm>
            <a:off x="9144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IDEE DER DEMOKRATIE</a:t>
            </a:r>
          </a:p>
        </p:txBody>
      </p:sp>
      <p:sp>
        <p:nvSpPr>
          <p:cNvPr id="83" name="Shape 83"/>
          <p:cNvSpPr txBox="1"/>
          <p:nvPr>
            <p:ph idx="4294967295" type="body"/>
          </p:nvPr>
        </p:nvSpPr>
        <p:spPr>
          <a:xfrm>
            <a:off x="381000" y="4800600"/>
            <a:ext cx="8305799" cy="1524000"/>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Die Idee der Volksherrschaft, also der Demokratie, ist schon ziemlich alt. Kluge Menschen haben sich diese Staatsordnung im sechsten Jahrhundert vor Christus ausgedacht. Sie fanden es sehr ungerecht, dass immer nur einer, wie zum Beispiel ein König oder Kaiser, die Macht in einem Staat hatte. Ihre Idee damals war, dass jeder Bürger in einem Staat das Recht haben muss, mitzubestimmen, was in seinem Land passiert. Jeder Bürger sollte also ein Stück Macht bekommen.</a:t>
            </a:r>
          </a:p>
        </p:txBody>
      </p:sp>
      <p:pic>
        <p:nvPicPr>
          <p:cNvPr descr="http://www.misleader.org/wp-content/uploads/Demokratie_Wahlzettel.jpg" id="84" name="Shape 84"/>
          <p:cNvPicPr preferRelativeResize="0"/>
          <p:nvPr/>
        </p:nvPicPr>
        <p:blipFill rotWithShape="1">
          <a:blip r:embed="rId3">
            <a:alphaModFix/>
          </a:blip>
          <a:srcRect b="0" l="0" r="0" t="0"/>
          <a:stretch/>
        </p:blipFill>
        <p:spPr>
          <a:xfrm>
            <a:off x="2057400" y="1371600"/>
            <a:ext cx="4953000" cy="3300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9144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IDEE DER DEMOKRATIE</a:t>
            </a:r>
          </a:p>
        </p:txBody>
      </p:sp>
      <p:sp>
        <p:nvSpPr>
          <p:cNvPr id="90" name="Shape 90"/>
          <p:cNvSpPr txBox="1"/>
          <p:nvPr>
            <p:ph idx="4294967295" type="body"/>
          </p:nvPr>
        </p:nvSpPr>
        <p:spPr>
          <a:xfrm>
            <a:off x="381000" y="5029200"/>
            <a:ext cx="8305799" cy="1524000"/>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Stellen Sie Ihnen vor, alle Erwachsenen in Deutschland müssten immer über jedes Gesetz mitentscheiden. Das würde ewig dauern. Außerdem gibt es natürlich viele verschiedene Meinungen. Gar nicht so einfach, sich zu einigen. Deshalb gibt es in jedem demokratischen Staat Wahlen – so wie in Deutschland. Die Wähler wählen Politiker, die sie und ihre Meinung vertreten. </a:t>
            </a:r>
          </a:p>
        </p:txBody>
      </p:sp>
      <p:pic>
        <p:nvPicPr>
          <p:cNvPr descr="http://www.lahnstein.de/fileadmin/_migrated/pics/wahlen.jpg" id="91" name="Shape 91"/>
          <p:cNvPicPr preferRelativeResize="0"/>
          <p:nvPr/>
        </p:nvPicPr>
        <p:blipFill rotWithShape="1">
          <a:blip r:embed="rId3">
            <a:alphaModFix/>
          </a:blip>
          <a:srcRect b="0" l="0" r="0" t="0"/>
          <a:stretch/>
        </p:blipFill>
        <p:spPr>
          <a:xfrm>
            <a:off x="2209800" y="1295400"/>
            <a:ext cx="4800600" cy="3600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title"/>
          </p:nvPr>
        </p:nvSpPr>
        <p:spPr>
          <a:xfrm>
            <a:off x="690562"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FREIE UND GEHEIME WAHLEN</a:t>
            </a:r>
          </a:p>
        </p:txBody>
      </p:sp>
      <p:sp>
        <p:nvSpPr>
          <p:cNvPr id="97" name="Shape 97"/>
          <p:cNvSpPr txBox="1"/>
          <p:nvPr>
            <p:ph idx="4294967295" type="body"/>
          </p:nvPr>
        </p:nvSpPr>
        <p:spPr>
          <a:xfrm>
            <a:off x="381000" y="5029200"/>
            <a:ext cx="8305799" cy="1295400"/>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Ganz wichtig in einer Demokratie ist, dass die Wahlen frei und geheim sind. Frei heißt, dass jeder den Politiker wählen darf, den er am besten findet. Niemand darf gezwungen werden, einen bestimmten Politiker zu wählen. Es ist auch verboten, den Wählern Geld zu bezahlen, damit sie einen bestimmten Politiker wählen. Geheim heißt: Niemand muss verraten, wen er gewählt hat.</a:t>
            </a:r>
          </a:p>
        </p:txBody>
      </p:sp>
      <p:pic>
        <p:nvPicPr>
          <p:cNvPr descr="Hand steckt Wahlumschlag in Wahlurne" id="98" name="Shape 98"/>
          <p:cNvPicPr preferRelativeResize="0"/>
          <p:nvPr/>
        </p:nvPicPr>
        <p:blipFill rotWithShape="1">
          <a:blip r:embed="rId3">
            <a:alphaModFix/>
          </a:blip>
          <a:srcRect b="0" l="0" r="0" t="0"/>
          <a:stretch/>
        </p:blipFill>
        <p:spPr>
          <a:xfrm>
            <a:off x="3733800" y="1447800"/>
            <a:ext cx="1600199" cy="344043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690562"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MACHT DER BÜRGER</a:t>
            </a:r>
          </a:p>
        </p:txBody>
      </p:sp>
      <p:sp>
        <p:nvSpPr>
          <p:cNvPr id="104" name="Shape 104"/>
          <p:cNvSpPr txBox="1"/>
          <p:nvPr>
            <p:ph idx="4294967295" type="body"/>
          </p:nvPr>
        </p:nvSpPr>
        <p:spPr>
          <a:xfrm>
            <a:off x="381000" y="4800600"/>
            <a:ext cx="8305799" cy="1447800"/>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Die Macht der Bürger in einer Demokratie besteht also darin, die zu wählen, die das Sagen haben – und sie wieder abzuwählen, wenn ihnen die Arbeit der Politiker nicht gefällt. Deshalb ist es in einer Demokratie ganz wichtig, dass in bestimmten Zeitabständen immer wieder neu gewählt wird. In einer Demokratie können die Politiker nicht einfach machen, was sie wollen. Sie müssen immer überlegen, was ihre Wähler wollen. Was sie tun müssen und dürfen, ist außerdem in Gesetzen geregelt, an die sich alle halten müssen.</a:t>
            </a:r>
          </a:p>
        </p:txBody>
      </p:sp>
      <p:pic>
        <p:nvPicPr>
          <p:cNvPr descr="http://www.derwesten.de/img/incoming/origs913433/7108019796-w616-h225-bF3F3F3-st/0012300759-0051545674.jpg" id="105" name="Shape 105"/>
          <p:cNvPicPr preferRelativeResize="0"/>
          <p:nvPr/>
        </p:nvPicPr>
        <p:blipFill rotWithShape="1">
          <a:blip r:embed="rId3">
            <a:alphaModFix/>
          </a:blip>
          <a:srcRect b="0" l="0" r="0" t="0"/>
          <a:stretch/>
        </p:blipFill>
        <p:spPr>
          <a:xfrm>
            <a:off x="914400" y="1752600"/>
            <a:ext cx="7239000" cy="264411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690562"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MACHT DER BÜRGER</a:t>
            </a:r>
          </a:p>
        </p:txBody>
      </p:sp>
      <p:sp>
        <p:nvSpPr>
          <p:cNvPr id="111" name="Shape 111"/>
          <p:cNvSpPr txBox="1"/>
          <p:nvPr>
            <p:ph idx="4294967295" type="body"/>
          </p:nvPr>
        </p:nvSpPr>
        <p:spPr>
          <a:xfrm>
            <a:off x="381000" y="5181600"/>
            <a:ext cx="8305799" cy="1066799"/>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In einer Demokratie hat jeder das Recht, seine Meinung frei zu sagen. Niemand muss Angst haben, dafür bestraft zu werden. Doch es gibt immer noch Länder, in denen es keine Demokratie gibt.</a:t>
            </a:r>
          </a:p>
        </p:txBody>
      </p:sp>
      <p:pic>
        <p:nvPicPr>
          <p:cNvPr descr="http://media0.faz.net/ppmedia/aktuell/politik/inland/2067803346/1.4029418/article_multimedia_overview/die-meinungsfreiheit-ist-ein.jpg" id="112" name="Shape 112"/>
          <p:cNvPicPr preferRelativeResize="0"/>
          <p:nvPr/>
        </p:nvPicPr>
        <p:blipFill rotWithShape="1">
          <a:blip r:embed="rId3">
            <a:alphaModFix/>
          </a:blip>
          <a:srcRect b="0" l="0" r="0" t="0"/>
          <a:stretch/>
        </p:blipFill>
        <p:spPr>
          <a:xfrm>
            <a:off x="1447800" y="1447800"/>
            <a:ext cx="6215613" cy="3505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txBox="1"/>
          <p:nvPr>
            <p:ph type="title"/>
          </p:nvPr>
        </p:nvSpPr>
        <p:spPr>
          <a:xfrm>
            <a:off x="16764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MONARCHIE</a:t>
            </a:r>
          </a:p>
        </p:txBody>
      </p:sp>
      <p:sp>
        <p:nvSpPr>
          <p:cNvPr id="118" name="Shape 118"/>
          <p:cNvSpPr txBox="1"/>
          <p:nvPr>
            <p:ph idx="4294967295" type="body"/>
          </p:nvPr>
        </p:nvSpPr>
        <p:spPr>
          <a:xfrm>
            <a:off x="381000" y="5181600"/>
            <a:ext cx="8305799" cy="1066799"/>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Das lateinische Wort "Monarchie" bedeutet Alleinherrschaft. Das heißt, ein Land wird von einer einzigen Person regiert: dem Monarchen. Der Monarch ist nicht gewählt, sondern meist ein König oder eine Königin. Das kann man nur werden, wenn man in eine Königsfamilie hineingeboren wurde, also Prinz oder Prinzessin war.</a:t>
            </a:r>
            <a:br>
              <a:rPr b="1" i="0" lang="de-DE" sz="1600" u="none" cap="none" strike="noStrike">
                <a:solidFill>
                  <a:srgbClr val="000000"/>
                </a:solidFill>
                <a:latin typeface="Arial"/>
                <a:ea typeface="Arial"/>
                <a:cs typeface="Arial"/>
                <a:sym typeface="Arial"/>
              </a:rPr>
            </a:br>
          </a:p>
        </p:txBody>
      </p:sp>
      <p:pic>
        <p:nvPicPr>
          <p:cNvPr descr="http://cdn1.stuttgarter-zeitung.de/media.media.1ba3176a-2e2a-4e5b-a3ec-465874c527a4.normalized.jpeg" id="119" name="Shape 119"/>
          <p:cNvPicPr preferRelativeResize="0"/>
          <p:nvPr/>
        </p:nvPicPr>
        <p:blipFill rotWithShape="1">
          <a:blip r:embed="rId3">
            <a:alphaModFix/>
          </a:blip>
          <a:srcRect b="0" l="0" r="0" t="0"/>
          <a:stretch/>
        </p:blipFill>
        <p:spPr>
          <a:xfrm>
            <a:off x="1828800" y="1295400"/>
            <a:ext cx="5695950" cy="374145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txBox="1"/>
          <p:nvPr>
            <p:ph type="title"/>
          </p:nvPr>
        </p:nvSpPr>
        <p:spPr>
          <a:xfrm>
            <a:off x="990600" y="7620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MONARCHIEN IN EUROPA</a:t>
            </a:r>
          </a:p>
        </p:txBody>
      </p:sp>
      <p:sp>
        <p:nvSpPr>
          <p:cNvPr id="125" name="Shape 125"/>
          <p:cNvSpPr txBox="1"/>
          <p:nvPr>
            <p:ph idx="4294967295" type="body"/>
          </p:nvPr>
        </p:nvSpPr>
        <p:spPr>
          <a:xfrm>
            <a:off x="381000" y="4724400"/>
            <a:ext cx="8305799" cy="1752600"/>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In Europa haben folgende Länder noch einen König oder eine Königin: Belgien, Dänemark, Großbritannien, die Niederlande, Norwegen, Schweden und Spanien. Die Könige und Königinnen dürfen aber nicht alleine bestimmen. In all diesen Ländern gibt es auch eine Regierung, die vom Volk gewählt wurde. Die Regierung und die Monarchen arbeiten zusammen und entscheiden gemeinsam, was in ihrem Land passiert. Es gibt nur noch wenige Länder, in denen Könige alleine herrschen – zum Beispiel Saudi-Arabien oder Brunei.</a:t>
            </a:r>
          </a:p>
        </p:txBody>
      </p:sp>
      <p:pic>
        <p:nvPicPr>
          <p:cNvPr descr="http://blog.reparateur.garage-hoffmann.ch/Bilder/Europe1923b.png" id="126" name="Shape 126"/>
          <p:cNvPicPr preferRelativeResize="0"/>
          <p:nvPr/>
        </p:nvPicPr>
        <p:blipFill rotWithShape="1">
          <a:blip r:embed="rId3">
            <a:alphaModFix/>
          </a:blip>
          <a:srcRect b="0" l="0" r="0" t="0"/>
          <a:stretch/>
        </p:blipFill>
        <p:spPr>
          <a:xfrm>
            <a:off x="2286000" y="1143000"/>
            <a:ext cx="4648199" cy="352488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