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7" r:id="rId3"/>
    <p:sldId id="283" r:id="rId4"/>
    <p:sldId id="258" r:id="rId5"/>
    <p:sldId id="284" r:id="rId6"/>
    <p:sldId id="259" r:id="rId7"/>
    <p:sldId id="285" r:id="rId8"/>
    <p:sldId id="260" r:id="rId9"/>
    <p:sldId id="286" r:id="rId10"/>
    <p:sldId id="261" r:id="rId11"/>
    <p:sldId id="287" r:id="rId12"/>
    <p:sldId id="262" r:id="rId13"/>
    <p:sldId id="288" r:id="rId14"/>
    <p:sldId id="263" r:id="rId15"/>
    <p:sldId id="289" r:id="rId16"/>
    <p:sldId id="264" r:id="rId17"/>
    <p:sldId id="290" r:id="rId18"/>
    <p:sldId id="265" r:id="rId19"/>
    <p:sldId id="291" r:id="rId20"/>
    <p:sldId id="266" r:id="rId21"/>
    <p:sldId id="292" r:id="rId22"/>
    <p:sldId id="267" r:id="rId23"/>
    <p:sldId id="293" r:id="rId24"/>
    <p:sldId id="268" r:id="rId25"/>
    <p:sldId id="294" r:id="rId26"/>
    <p:sldId id="269" r:id="rId27"/>
    <p:sldId id="295" r:id="rId28"/>
    <p:sldId id="270" r:id="rId29"/>
    <p:sldId id="296" r:id="rId30"/>
    <p:sldId id="271" r:id="rId31"/>
    <p:sldId id="297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2188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338" y="-347831"/>
            <a:ext cx="1152000" cy="11520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6904283" y="6473825"/>
            <a:ext cx="188705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096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/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5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ode was </a:t>
            </a:r>
            <a:r>
              <a:rPr lang="en-US" b="1" u="sng" dirty="0" smtClean="0"/>
              <a:t>original</a:t>
            </a:r>
            <a:r>
              <a:rPr lang="en-US" b="1" dirty="0" smtClean="0"/>
              <a:t>  </a:t>
            </a:r>
            <a:r>
              <a:rPr lang="en-US" b="1" u="sng" dirty="0" smtClean="0"/>
              <a:t>a ceremonial</a:t>
            </a:r>
            <a:r>
              <a:rPr lang="en-US" b="1" dirty="0" smtClean="0"/>
              <a:t> </a:t>
            </a:r>
            <a:r>
              <a:rPr lang="en-US" dirty="0" smtClean="0"/>
              <a:t>poem</a:t>
            </a:r>
            <a:r>
              <a:rPr lang="en-US" b="1" dirty="0" smtClean="0"/>
              <a:t> </a:t>
            </a:r>
            <a:r>
              <a:rPr lang="en-US" b="1" u="sng" dirty="0" smtClean="0"/>
              <a:t>written to</a:t>
            </a:r>
            <a:r>
              <a:rPr lang="en-US" b="1" dirty="0" smtClean="0"/>
              <a:t> </a:t>
            </a:r>
            <a:r>
              <a:rPr lang="en-US" dirty="0" smtClean="0"/>
              <a:t>celebrate public occasions </a:t>
            </a:r>
            <a:r>
              <a:rPr lang="en-US" b="1" u="sng" dirty="0" smtClean="0"/>
              <a:t>or</a:t>
            </a:r>
            <a:r>
              <a:rPr lang="en-US" dirty="0" smtClean="0"/>
              <a:t> exalted subjects.</a:t>
            </a:r>
          </a:p>
          <a:p>
            <a:pPr>
              <a:buNone/>
            </a:pPr>
            <a:r>
              <a:rPr lang="en-US" dirty="0" smtClean="0"/>
              <a:t>  A. original   </a:t>
            </a:r>
          </a:p>
          <a:p>
            <a:pPr>
              <a:buNone/>
            </a:pPr>
            <a:r>
              <a:rPr lang="en-US" dirty="0" smtClean="0"/>
              <a:t>  B. a ceremonial   </a:t>
            </a:r>
          </a:p>
          <a:p>
            <a:pPr>
              <a:buNone/>
            </a:pPr>
            <a:r>
              <a:rPr lang="en-US" dirty="0" smtClean="0"/>
              <a:t>  C. written to   </a:t>
            </a:r>
          </a:p>
          <a:p>
            <a:pPr>
              <a:buNone/>
            </a:pPr>
            <a:r>
              <a:rPr lang="en-US" dirty="0" smtClean="0"/>
              <a:t>  D. 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Seaweed nurtures </a:t>
            </a:r>
            <a:r>
              <a:rPr lang="en-US" b="1" u="sng" dirty="0" smtClean="0"/>
              <a:t>numerous</a:t>
            </a:r>
            <a:r>
              <a:rPr lang="en-US" b="1" dirty="0" smtClean="0"/>
              <a:t> </a:t>
            </a:r>
            <a:r>
              <a:rPr lang="en-US" dirty="0" smtClean="0"/>
              <a:t>communities of living things,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are protected </a:t>
            </a:r>
            <a:r>
              <a:rPr lang="en-US" b="1" u="sng" dirty="0" smtClean="0"/>
              <a:t>under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wet coverings of the weeds while the </a:t>
            </a:r>
            <a:r>
              <a:rPr lang="en-US" b="1" u="sng" dirty="0" smtClean="0"/>
              <a:t>tide out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numerous   </a:t>
            </a:r>
          </a:p>
          <a:p>
            <a:pPr>
              <a:buNone/>
            </a:pPr>
            <a:r>
              <a:rPr lang="en-US" dirty="0" smtClean="0"/>
              <a:t>  B. which   </a:t>
            </a:r>
          </a:p>
          <a:p>
            <a:pPr>
              <a:buNone/>
            </a:pPr>
            <a:r>
              <a:rPr lang="en-US" dirty="0" smtClean="0"/>
              <a:t>  C. under   </a:t>
            </a:r>
          </a:p>
          <a:p>
            <a:pPr>
              <a:buNone/>
            </a:pPr>
            <a:r>
              <a:rPr lang="en-US" dirty="0" smtClean="0"/>
              <a:t>  D. tide out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ode was </a:t>
            </a:r>
            <a:r>
              <a:rPr lang="en-US" b="1" u="sng" dirty="0" smtClean="0"/>
              <a:t>original</a:t>
            </a:r>
            <a:r>
              <a:rPr lang="en-US" b="1" dirty="0" smtClean="0"/>
              <a:t>  </a:t>
            </a:r>
            <a:r>
              <a:rPr lang="en-US" b="1" u="sng" dirty="0" smtClean="0"/>
              <a:t>a ceremonial</a:t>
            </a:r>
            <a:r>
              <a:rPr lang="en-US" b="1" dirty="0" smtClean="0"/>
              <a:t> </a:t>
            </a:r>
            <a:r>
              <a:rPr lang="en-US" dirty="0" smtClean="0"/>
              <a:t>poem</a:t>
            </a:r>
            <a:r>
              <a:rPr lang="en-US" b="1" dirty="0" smtClean="0"/>
              <a:t> </a:t>
            </a:r>
            <a:r>
              <a:rPr lang="en-US" b="1" u="sng" dirty="0" smtClean="0"/>
              <a:t>written to</a:t>
            </a:r>
            <a:r>
              <a:rPr lang="en-US" b="1" dirty="0" smtClean="0"/>
              <a:t> </a:t>
            </a:r>
            <a:r>
              <a:rPr lang="en-US" dirty="0" smtClean="0"/>
              <a:t>celebrate public occasions </a:t>
            </a:r>
            <a:r>
              <a:rPr lang="en-US" b="1" u="sng" dirty="0" smtClean="0"/>
              <a:t>or</a:t>
            </a:r>
            <a:r>
              <a:rPr lang="en-US" dirty="0" smtClean="0"/>
              <a:t> exalted subjects.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original   </a:t>
            </a:r>
          </a:p>
          <a:p>
            <a:pPr>
              <a:buNone/>
            </a:pPr>
            <a:r>
              <a:rPr lang="en-US" dirty="0" smtClean="0"/>
              <a:t>  B. a ceremonial   </a:t>
            </a:r>
          </a:p>
          <a:p>
            <a:pPr>
              <a:buNone/>
            </a:pPr>
            <a:r>
              <a:rPr lang="en-US" dirty="0" smtClean="0"/>
              <a:t>  C. written to   </a:t>
            </a:r>
          </a:p>
          <a:p>
            <a:pPr>
              <a:buNone/>
            </a:pPr>
            <a:r>
              <a:rPr lang="en-US" dirty="0" smtClean="0"/>
              <a:t>  D. 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Seaweed nurtures </a:t>
            </a:r>
            <a:r>
              <a:rPr lang="en-US" b="1" u="sng" dirty="0" smtClean="0"/>
              <a:t>numerous</a:t>
            </a:r>
            <a:r>
              <a:rPr lang="en-US" b="1" dirty="0" smtClean="0"/>
              <a:t> </a:t>
            </a:r>
            <a:r>
              <a:rPr lang="en-US" dirty="0" smtClean="0"/>
              <a:t>communities of living things,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are protected </a:t>
            </a:r>
            <a:r>
              <a:rPr lang="en-US" b="1" u="sng" dirty="0" smtClean="0"/>
              <a:t>under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wet coverings of the weeds while the </a:t>
            </a:r>
            <a:r>
              <a:rPr lang="en-US" b="1" u="sng" dirty="0" smtClean="0"/>
              <a:t>tide out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numerous   </a:t>
            </a:r>
          </a:p>
          <a:p>
            <a:pPr>
              <a:buNone/>
            </a:pPr>
            <a:r>
              <a:rPr lang="en-US" dirty="0" smtClean="0"/>
              <a:t>  B. which   </a:t>
            </a:r>
          </a:p>
          <a:p>
            <a:pPr>
              <a:buNone/>
            </a:pPr>
            <a:r>
              <a:rPr lang="en-US" dirty="0" smtClean="0"/>
              <a:t>  C. under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tide out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Mosquitoes</a:t>
            </a:r>
            <a:r>
              <a:rPr lang="en-US" b="1" dirty="0" smtClean="0"/>
              <a:t> </a:t>
            </a:r>
            <a:r>
              <a:rPr lang="en-US" b="1" u="sng" dirty="0" smtClean="0"/>
              <a:t>usually</a:t>
            </a:r>
            <a:r>
              <a:rPr lang="en-US" b="1" dirty="0" smtClean="0"/>
              <a:t> </a:t>
            </a:r>
            <a:r>
              <a:rPr lang="en-US" b="1" u="sng" dirty="0" smtClean="0"/>
              <a:t>lay</a:t>
            </a:r>
            <a:r>
              <a:rPr lang="en-US" b="1" dirty="0" smtClean="0"/>
              <a:t> </a:t>
            </a:r>
            <a:r>
              <a:rPr lang="en-US" dirty="0" smtClean="0"/>
              <a:t>eggs on </a:t>
            </a:r>
            <a:r>
              <a:rPr lang="en-US" b="1" u="sng" dirty="0" smtClean="0"/>
              <a:t>top stagnant </a:t>
            </a:r>
            <a:r>
              <a:rPr lang="en-US" dirty="0" smtClean="0"/>
              <a:t>water.</a:t>
            </a:r>
          </a:p>
          <a:p>
            <a:pPr>
              <a:buNone/>
            </a:pPr>
            <a:r>
              <a:rPr lang="en-US" dirty="0" smtClean="0"/>
              <a:t>  A. Mosquitoes   </a:t>
            </a:r>
          </a:p>
          <a:p>
            <a:pPr>
              <a:buNone/>
            </a:pPr>
            <a:r>
              <a:rPr lang="en-US" dirty="0" smtClean="0"/>
              <a:t>  B. usually   </a:t>
            </a:r>
          </a:p>
          <a:p>
            <a:pPr>
              <a:buNone/>
            </a:pPr>
            <a:r>
              <a:rPr lang="en-US" dirty="0" smtClean="0"/>
              <a:t>  C. lay   </a:t>
            </a:r>
          </a:p>
          <a:p>
            <a:pPr>
              <a:buNone/>
            </a:pPr>
            <a:r>
              <a:rPr lang="en-US" dirty="0" smtClean="0"/>
              <a:t>  D. top stagnant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All alligator</a:t>
            </a:r>
            <a:r>
              <a:rPr lang="en-US" b="1" dirty="0" smtClean="0"/>
              <a:t> </a:t>
            </a:r>
            <a:r>
              <a:rPr lang="en-US" dirty="0" smtClean="0"/>
              <a:t>is an animal </a:t>
            </a:r>
            <a:r>
              <a:rPr lang="en-US" b="1" u="sng" dirty="0" smtClean="0"/>
              <a:t>somewhat like</a:t>
            </a:r>
            <a:r>
              <a:rPr lang="en-US" b="1" dirty="0" smtClean="0"/>
              <a:t> </a:t>
            </a:r>
            <a:r>
              <a:rPr lang="en-US" dirty="0" smtClean="0"/>
              <a:t>a crocodile, but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a broad,</a:t>
            </a:r>
            <a:r>
              <a:rPr lang="en-US" b="1" dirty="0" smtClean="0"/>
              <a:t> </a:t>
            </a:r>
            <a:r>
              <a:rPr lang="en-US" b="1" u="sng" dirty="0" smtClean="0"/>
              <a:t>flatten</a:t>
            </a:r>
            <a:r>
              <a:rPr lang="en-US" b="1" dirty="0" smtClean="0"/>
              <a:t> </a:t>
            </a:r>
            <a:r>
              <a:rPr lang="en-US" dirty="0" smtClean="0"/>
              <a:t>snout.</a:t>
            </a:r>
          </a:p>
          <a:p>
            <a:pPr>
              <a:buNone/>
            </a:pPr>
            <a:r>
              <a:rPr lang="en-US" dirty="0" smtClean="0"/>
              <a:t>  A. All alligator   </a:t>
            </a:r>
          </a:p>
          <a:p>
            <a:pPr>
              <a:buNone/>
            </a:pPr>
            <a:r>
              <a:rPr lang="en-US" dirty="0" smtClean="0"/>
              <a:t>  B. somewhat like   </a:t>
            </a:r>
          </a:p>
          <a:p>
            <a:pPr>
              <a:buNone/>
            </a:pPr>
            <a:r>
              <a:rPr lang="en-US" dirty="0" smtClean="0"/>
              <a:t>  C. with   </a:t>
            </a:r>
          </a:p>
          <a:p>
            <a:pPr>
              <a:buNone/>
            </a:pPr>
            <a:r>
              <a:rPr lang="en-US" dirty="0" smtClean="0"/>
              <a:t>  D. flatten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Mosquitoes</a:t>
            </a:r>
            <a:r>
              <a:rPr lang="en-US" b="1" dirty="0" smtClean="0"/>
              <a:t> </a:t>
            </a:r>
            <a:r>
              <a:rPr lang="en-US" b="1" u="sng" dirty="0" smtClean="0"/>
              <a:t>usually</a:t>
            </a:r>
            <a:r>
              <a:rPr lang="en-US" b="1" dirty="0" smtClean="0"/>
              <a:t> </a:t>
            </a:r>
            <a:r>
              <a:rPr lang="en-US" b="1" u="sng" dirty="0" smtClean="0"/>
              <a:t>lay</a:t>
            </a:r>
            <a:r>
              <a:rPr lang="en-US" b="1" dirty="0" smtClean="0"/>
              <a:t> </a:t>
            </a:r>
            <a:r>
              <a:rPr lang="en-US" dirty="0" smtClean="0"/>
              <a:t>eggs on </a:t>
            </a:r>
            <a:r>
              <a:rPr lang="en-US" b="1" u="sng" dirty="0" smtClean="0"/>
              <a:t>top stagnant </a:t>
            </a:r>
            <a:r>
              <a:rPr lang="en-US" dirty="0" smtClean="0"/>
              <a:t>water.</a:t>
            </a:r>
          </a:p>
          <a:p>
            <a:pPr>
              <a:buNone/>
            </a:pPr>
            <a:r>
              <a:rPr lang="en-US" dirty="0" smtClean="0"/>
              <a:t>  A. Mosquitoes   </a:t>
            </a:r>
          </a:p>
          <a:p>
            <a:pPr>
              <a:buNone/>
            </a:pPr>
            <a:r>
              <a:rPr lang="en-US" dirty="0" smtClean="0"/>
              <a:t>  B. usually   </a:t>
            </a:r>
          </a:p>
          <a:p>
            <a:pPr>
              <a:buNone/>
            </a:pPr>
            <a:r>
              <a:rPr lang="en-US" dirty="0" smtClean="0"/>
              <a:t>  C. lay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top stagnant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All alligator</a:t>
            </a:r>
            <a:r>
              <a:rPr lang="en-US" b="1" dirty="0" smtClean="0"/>
              <a:t> </a:t>
            </a:r>
            <a:r>
              <a:rPr lang="en-US" dirty="0" smtClean="0"/>
              <a:t>is an animal </a:t>
            </a:r>
            <a:r>
              <a:rPr lang="en-US" b="1" u="sng" dirty="0" smtClean="0"/>
              <a:t>somewhat like</a:t>
            </a:r>
            <a:r>
              <a:rPr lang="en-US" b="1" dirty="0" smtClean="0"/>
              <a:t> </a:t>
            </a:r>
            <a:r>
              <a:rPr lang="en-US" dirty="0" smtClean="0"/>
              <a:t>a crocodile, but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a broad,</a:t>
            </a:r>
            <a:r>
              <a:rPr lang="en-US" b="1" dirty="0" smtClean="0"/>
              <a:t> </a:t>
            </a:r>
            <a:r>
              <a:rPr lang="en-US" b="1" u="sng" dirty="0" smtClean="0"/>
              <a:t>flatten</a:t>
            </a:r>
            <a:r>
              <a:rPr lang="en-US" b="1" dirty="0" smtClean="0"/>
              <a:t> </a:t>
            </a:r>
            <a:r>
              <a:rPr lang="en-US" dirty="0" smtClean="0"/>
              <a:t>snout.</a:t>
            </a:r>
          </a:p>
          <a:p>
            <a:pPr>
              <a:buNone/>
            </a:pPr>
            <a:r>
              <a:rPr lang="en-US" dirty="0" smtClean="0"/>
              <a:t>  A. All alligator   </a:t>
            </a:r>
          </a:p>
          <a:p>
            <a:pPr>
              <a:buNone/>
            </a:pPr>
            <a:r>
              <a:rPr lang="en-US" dirty="0" smtClean="0"/>
              <a:t>  B. somewhat like   </a:t>
            </a:r>
          </a:p>
          <a:p>
            <a:pPr>
              <a:buNone/>
            </a:pPr>
            <a:r>
              <a:rPr lang="en-US" dirty="0" smtClean="0"/>
              <a:t>  C. with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flatten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An extremely dangerous </a:t>
            </a:r>
            <a:r>
              <a:rPr lang="en-US" b="1" u="sng" dirty="0" smtClean="0"/>
              <a:t>forms</a:t>
            </a:r>
            <a:r>
              <a:rPr lang="en-US" dirty="0" smtClean="0"/>
              <a:t> of cocaine, crack </a:t>
            </a:r>
            <a:r>
              <a:rPr lang="en-US" b="1" u="sng" dirty="0" smtClean="0"/>
              <a:t>attacks</a:t>
            </a:r>
            <a:r>
              <a:rPr lang="en-US" dirty="0" smtClean="0"/>
              <a:t> the nervous system, brain, and </a:t>
            </a:r>
            <a:r>
              <a:rPr lang="en-US" b="1" u="sng" dirty="0" smtClean="0"/>
              <a:t>body</a:t>
            </a:r>
            <a:r>
              <a:rPr lang="en-US" dirty="0" smtClean="0"/>
              <a:t> in a </a:t>
            </a:r>
            <a:r>
              <a:rPr lang="en-US" b="1" u="sng" dirty="0" smtClean="0"/>
              <a:t>sharper</a:t>
            </a:r>
            <a:r>
              <a:rPr lang="en-US" dirty="0" smtClean="0"/>
              <a:t> fashion than cocaine.</a:t>
            </a:r>
          </a:p>
          <a:p>
            <a:pPr>
              <a:buNone/>
            </a:pPr>
            <a:r>
              <a:rPr lang="en-US" dirty="0" smtClean="0"/>
              <a:t>  A. forms   </a:t>
            </a:r>
          </a:p>
          <a:p>
            <a:pPr>
              <a:buNone/>
            </a:pPr>
            <a:r>
              <a:rPr lang="en-US" dirty="0" smtClean="0"/>
              <a:t>  B. attacks   </a:t>
            </a:r>
          </a:p>
          <a:p>
            <a:pPr>
              <a:buNone/>
            </a:pPr>
            <a:r>
              <a:rPr lang="en-US" dirty="0" smtClean="0"/>
              <a:t>  C. body   </a:t>
            </a:r>
          </a:p>
          <a:p>
            <a:pPr>
              <a:buNone/>
            </a:pPr>
            <a:r>
              <a:rPr lang="en-US" dirty="0" smtClean="0"/>
              <a:t>  D. sharper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14. Tenant farmers are those </a:t>
            </a:r>
            <a:r>
              <a:rPr lang="en-US" b="1" u="sng" dirty="0" smtClean="0"/>
              <a:t>they</a:t>
            </a:r>
            <a:r>
              <a:rPr lang="en-US" dirty="0" smtClean="0"/>
              <a:t> either rent a farm and </a:t>
            </a:r>
            <a:r>
              <a:rPr lang="en-US" b="1" u="sng" dirty="0" smtClean="0"/>
              <a:t>work it </a:t>
            </a:r>
            <a:r>
              <a:rPr lang="en-US" dirty="0" smtClean="0"/>
              <a:t>for themselves </a:t>
            </a:r>
            <a:r>
              <a:rPr lang="en-US" b="1" u="sng" dirty="0" smtClean="0"/>
              <a:t>or</a:t>
            </a:r>
            <a:r>
              <a:rPr lang="en-US" dirty="0" smtClean="0"/>
              <a:t> work the farm for </a:t>
            </a:r>
            <a:r>
              <a:rPr lang="en-US" b="1" u="sng" dirty="0" smtClean="0"/>
              <a:t>the owner</a:t>
            </a:r>
            <a:r>
              <a:rPr lang="en-US" dirty="0" smtClean="0"/>
              <a:t> and receive payment.</a:t>
            </a:r>
          </a:p>
          <a:p>
            <a:pPr>
              <a:buNone/>
            </a:pPr>
            <a:r>
              <a:rPr lang="en-US" dirty="0" smtClean="0"/>
              <a:t>  A. they   </a:t>
            </a:r>
          </a:p>
          <a:p>
            <a:pPr>
              <a:buNone/>
            </a:pPr>
            <a:r>
              <a:rPr lang="en-US" dirty="0" smtClean="0"/>
              <a:t>  B. work it   </a:t>
            </a:r>
          </a:p>
          <a:p>
            <a:pPr>
              <a:buNone/>
            </a:pPr>
            <a:r>
              <a:rPr lang="en-US" dirty="0" smtClean="0"/>
              <a:t>  C. or   </a:t>
            </a:r>
          </a:p>
          <a:p>
            <a:pPr>
              <a:buNone/>
            </a:pPr>
            <a:r>
              <a:rPr lang="en-US" dirty="0" smtClean="0"/>
              <a:t>  D. the owner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An extremely dangerous </a:t>
            </a:r>
            <a:r>
              <a:rPr lang="en-US" b="1" u="sng" dirty="0" smtClean="0"/>
              <a:t>forms</a:t>
            </a:r>
            <a:r>
              <a:rPr lang="en-US" dirty="0" smtClean="0"/>
              <a:t> of cocaine, crack </a:t>
            </a:r>
            <a:r>
              <a:rPr lang="en-US" b="1" u="sng" dirty="0" smtClean="0"/>
              <a:t>attacks</a:t>
            </a:r>
            <a:r>
              <a:rPr lang="en-US" dirty="0" smtClean="0"/>
              <a:t> the nervous system, brain, and </a:t>
            </a:r>
            <a:r>
              <a:rPr lang="en-US" b="1" u="sng" dirty="0" smtClean="0"/>
              <a:t>body</a:t>
            </a:r>
            <a:r>
              <a:rPr lang="en-US" dirty="0" smtClean="0"/>
              <a:t> in a </a:t>
            </a:r>
            <a:r>
              <a:rPr lang="en-US" b="1" u="sng" dirty="0" smtClean="0"/>
              <a:t>sharper</a:t>
            </a:r>
            <a:r>
              <a:rPr lang="en-US" dirty="0" smtClean="0"/>
              <a:t> fashion than cocaine.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forms   </a:t>
            </a:r>
          </a:p>
          <a:p>
            <a:pPr>
              <a:buNone/>
            </a:pPr>
            <a:r>
              <a:rPr lang="en-US" dirty="0" smtClean="0"/>
              <a:t>  B. attacks   </a:t>
            </a:r>
          </a:p>
          <a:p>
            <a:pPr>
              <a:buNone/>
            </a:pPr>
            <a:r>
              <a:rPr lang="en-US" dirty="0" smtClean="0"/>
              <a:t>  C. body   </a:t>
            </a:r>
          </a:p>
          <a:p>
            <a:pPr>
              <a:buNone/>
            </a:pPr>
            <a:r>
              <a:rPr lang="en-US" dirty="0" smtClean="0"/>
              <a:t>  D. sharper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14. Tenant farmers are those </a:t>
            </a:r>
            <a:r>
              <a:rPr lang="en-US" b="1" u="sng" dirty="0" smtClean="0"/>
              <a:t>they</a:t>
            </a:r>
            <a:r>
              <a:rPr lang="en-US" dirty="0" smtClean="0"/>
              <a:t> either rent a farm and </a:t>
            </a:r>
            <a:r>
              <a:rPr lang="en-US" b="1" u="sng" dirty="0" smtClean="0"/>
              <a:t>work it </a:t>
            </a:r>
            <a:r>
              <a:rPr lang="en-US" dirty="0" smtClean="0"/>
              <a:t>for themselves </a:t>
            </a:r>
            <a:r>
              <a:rPr lang="en-US" b="1" u="sng" dirty="0" smtClean="0"/>
              <a:t>or</a:t>
            </a:r>
            <a:r>
              <a:rPr lang="en-US" dirty="0" smtClean="0"/>
              <a:t> work the farm for </a:t>
            </a:r>
            <a:r>
              <a:rPr lang="en-US" b="1" u="sng" dirty="0" smtClean="0"/>
              <a:t>the owner</a:t>
            </a:r>
            <a:r>
              <a:rPr lang="en-US" dirty="0" smtClean="0"/>
              <a:t> and receive payment.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they   </a:t>
            </a:r>
          </a:p>
          <a:p>
            <a:pPr>
              <a:buNone/>
            </a:pPr>
            <a:r>
              <a:rPr lang="en-US" dirty="0" smtClean="0"/>
              <a:t>  B. work it   </a:t>
            </a:r>
          </a:p>
          <a:p>
            <a:pPr>
              <a:buNone/>
            </a:pPr>
            <a:r>
              <a:rPr lang="en-US" dirty="0" smtClean="0"/>
              <a:t>  C. or   </a:t>
            </a:r>
          </a:p>
          <a:p>
            <a:pPr>
              <a:buNone/>
            </a:pPr>
            <a:r>
              <a:rPr lang="en-US" dirty="0" smtClean="0"/>
              <a:t>  D. the owner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After his </a:t>
            </a:r>
            <a:r>
              <a:rPr lang="en-US" b="1" u="sng" dirty="0" smtClean="0"/>
              <a:t>trips</a:t>
            </a:r>
            <a:r>
              <a:rPr lang="en-US" b="1" dirty="0" smtClean="0"/>
              <a:t> </a:t>
            </a:r>
            <a:r>
              <a:rPr lang="en-US" dirty="0" smtClean="0"/>
              <a:t>to the west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1860 and 1872, Ralph </a:t>
            </a:r>
            <a:r>
              <a:rPr lang="en-US" dirty="0" err="1" smtClean="0"/>
              <a:t>Alber</a:t>
            </a:r>
            <a:r>
              <a:rPr lang="en-US" dirty="0" smtClean="0"/>
              <a:t> </a:t>
            </a:r>
            <a:r>
              <a:rPr lang="en-US" dirty="0" err="1" smtClean="0"/>
              <a:t>Bakelock</a:t>
            </a:r>
            <a:r>
              <a:rPr lang="en-US" dirty="0" smtClean="0"/>
              <a:t> would often </a:t>
            </a:r>
            <a:r>
              <a:rPr lang="en-US" b="1" u="sng" dirty="0" smtClean="0"/>
              <a:t>painted</a:t>
            </a:r>
            <a:r>
              <a:rPr lang="en-US" dirty="0" smtClean="0"/>
              <a:t> American Indian encampments </a:t>
            </a:r>
            <a:r>
              <a:rPr lang="en-US" b="1" u="sng" dirty="0" smtClean="0"/>
              <a:t>on</a:t>
            </a:r>
            <a:r>
              <a:rPr lang="en-US" dirty="0" smtClean="0"/>
              <a:t> brown-and-yellow-toned canvases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trips   </a:t>
            </a:r>
          </a:p>
          <a:p>
            <a:pPr>
              <a:buNone/>
            </a:pPr>
            <a:r>
              <a:rPr lang="en-US" dirty="0" smtClean="0"/>
              <a:t>  B. between   </a:t>
            </a:r>
          </a:p>
          <a:p>
            <a:pPr>
              <a:buNone/>
            </a:pPr>
            <a:r>
              <a:rPr lang="en-US" dirty="0" smtClean="0"/>
              <a:t>  C. painted   </a:t>
            </a:r>
          </a:p>
          <a:p>
            <a:pPr>
              <a:buNone/>
            </a:pPr>
            <a:r>
              <a:rPr lang="en-US" dirty="0" smtClean="0"/>
              <a:t>  D. 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The fact that half of the known species </a:t>
            </a:r>
            <a:r>
              <a:rPr lang="en-US" b="1" u="sng" dirty="0" smtClean="0"/>
              <a:t>is thought to</a:t>
            </a:r>
            <a:r>
              <a:rPr lang="en-US" b="1" dirty="0" smtClean="0"/>
              <a:t> </a:t>
            </a:r>
            <a:r>
              <a:rPr lang="en-US" dirty="0" smtClean="0"/>
              <a:t>inhabit the world's rain forests </a:t>
            </a:r>
            <a:r>
              <a:rPr lang="en-US" b="1" u="sng" dirty="0" smtClean="0"/>
              <a:t>does</a:t>
            </a:r>
            <a:r>
              <a:rPr lang="en-US" u="sng" dirty="0" smtClean="0"/>
              <a:t> </a:t>
            </a:r>
            <a:r>
              <a:rPr lang="en-US" b="1" u="sng" dirty="0" smtClean="0"/>
              <a:t>not</a:t>
            </a:r>
            <a:r>
              <a:rPr lang="en-US" dirty="0" smtClean="0"/>
              <a:t> seem surprising, </a:t>
            </a:r>
            <a:r>
              <a:rPr lang="en-US" b="1" u="sng" dirty="0" smtClean="0"/>
              <a:t>considering</a:t>
            </a:r>
            <a:r>
              <a:rPr lang="en-US" dirty="0" smtClean="0"/>
              <a:t> the huge numbers of insects that comprise the bulk of the </a:t>
            </a:r>
            <a:r>
              <a:rPr lang="en-US" b="1" u="sng" dirty="0" smtClean="0"/>
              <a:t>species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is thought to   </a:t>
            </a:r>
          </a:p>
          <a:p>
            <a:pPr>
              <a:buNone/>
            </a:pPr>
            <a:r>
              <a:rPr lang="en-US" dirty="0" smtClean="0"/>
              <a:t>  B. does not   </a:t>
            </a:r>
          </a:p>
          <a:p>
            <a:pPr>
              <a:buNone/>
            </a:pPr>
            <a:r>
              <a:rPr lang="en-US" dirty="0" smtClean="0"/>
              <a:t>  C. considering   </a:t>
            </a:r>
          </a:p>
          <a:p>
            <a:pPr>
              <a:buNone/>
            </a:pPr>
            <a:r>
              <a:rPr lang="en-US" dirty="0" smtClean="0"/>
              <a:t>  D. species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After his </a:t>
            </a:r>
            <a:r>
              <a:rPr lang="en-US" b="1" u="sng" dirty="0" smtClean="0"/>
              <a:t>trips</a:t>
            </a:r>
            <a:r>
              <a:rPr lang="en-US" b="1" dirty="0" smtClean="0"/>
              <a:t> </a:t>
            </a:r>
            <a:r>
              <a:rPr lang="en-US" dirty="0" smtClean="0"/>
              <a:t>to the west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1860 and 1872, Ralph </a:t>
            </a:r>
            <a:r>
              <a:rPr lang="en-US" dirty="0" err="1" smtClean="0"/>
              <a:t>Alber</a:t>
            </a:r>
            <a:r>
              <a:rPr lang="en-US" dirty="0" smtClean="0"/>
              <a:t> </a:t>
            </a:r>
            <a:r>
              <a:rPr lang="en-US" dirty="0" err="1" smtClean="0"/>
              <a:t>Bakelock</a:t>
            </a:r>
            <a:r>
              <a:rPr lang="en-US" dirty="0" smtClean="0"/>
              <a:t> would often </a:t>
            </a:r>
            <a:r>
              <a:rPr lang="en-US" b="1" u="sng" dirty="0" smtClean="0"/>
              <a:t>painted</a:t>
            </a:r>
            <a:r>
              <a:rPr lang="en-US" dirty="0" smtClean="0"/>
              <a:t> American Indian encampments </a:t>
            </a:r>
            <a:r>
              <a:rPr lang="en-US" b="1" u="sng" dirty="0" smtClean="0"/>
              <a:t>on</a:t>
            </a:r>
            <a:r>
              <a:rPr lang="en-US" dirty="0" smtClean="0"/>
              <a:t> brown-and-yellow-toned canvases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trips   </a:t>
            </a:r>
          </a:p>
          <a:p>
            <a:pPr>
              <a:buNone/>
            </a:pPr>
            <a:r>
              <a:rPr lang="en-US" dirty="0" smtClean="0"/>
              <a:t>  B. between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painted   </a:t>
            </a:r>
          </a:p>
          <a:p>
            <a:pPr>
              <a:buNone/>
            </a:pPr>
            <a:r>
              <a:rPr lang="en-US" dirty="0" smtClean="0"/>
              <a:t>  D. 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The fact that half of the known species </a:t>
            </a:r>
            <a:r>
              <a:rPr lang="en-US" b="1" u="sng" dirty="0" smtClean="0"/>
              <a:t>is thought to</a:t>
            </a:r>
            <a:r>
              <a:rPr lang="en-US" b="1" dirty="0" smtClean="0"/>
              <a:t> </a:t>
            </a:r>
            <a:r>
              <a:rPr lang="en-US" dirty="0" smtClean="0"/>
              <a:t>inhabit the world's rain forests </a:t>
            </a:r>
            <a:r>
              <a:rPr lang="en-US" b="1" u="sng" dirty="0" smtClean="0"/>
              <a:t>does</a:t>
            </a:r>
            <a:r>
              <a:rPr lang="en-US" u="sng" dirty="0" smtClean="0"/>
              <a:t> </a:t>
            </a:r>
            <a:r>
              <a:rPr lang="en-US" b="1" u="sng" dirty="0" smtClean="0"/>
              <a:t>not</a:t>
            </a:r>
            <a:r>
              <a:rPr lang="en-US" dirty="0" smtClean="0"/>
              <a:t> seem surprising, </a:t>
            </a:r>
            <a:r>
              <a:rPr lang="en-US" b="1" u="sng" dirty="0" smtClean="0"/>
              <a:t>considering</a:t>
            </a:r>
            <a:r>
              <a:rPr lang="en-US" dirty="0" smtClean="0"/>
              <a:t> the huge numbers of insects that comprise the bulk of the </a:t>
            </a:r>
            <a:r>
              <a:rPr lang="en-US" b="1" u="sng" dirty="0" smtClean="0"/>
              <a:t>species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is thought to   </a:t>
            </a:r>
          </a:p>
          <a:p>
            <a:pPr>
              <a:buNone/>
            </a:pPr>
            <a:r>
              <a:rPr lang="en-US" dirty="0" smtClean="0"/>
              <a:t>  B. does not   </a:t>
            </a:r>
          </a:p>
          <a:p>
            <a:pPr>
              <a:buNone/>
            </a:pPr>
            <a:r>
              <a:rPr lang="en-US" dirty="0" smtClean="0"/>
              <a:t>  C. considering   </a:t>
            </a:r>
          </a:p>
          <a:p>
            <a:pPr>
              <a:buNone/>
            </a:pPr>
            <a:r>
              <a:rPr lang="en-US" dirty="0" smtClean="0"/>
              <a:t>  D. species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Langston Hughes always seemed to know </a:t>
            </a:r>
            <a:r>
              <a:rPr lang="en-US" b="1" u="sng" dirty="0" smtClean="0"/>
              <a:t>exactly who</a:t>
            </a:r>
            <a:r>
              <a:rPr lang="en-US" b="1" dirty="0" smtClean="0"/>
              <a:t> </a:t>
            </a:r>
            <a:r>
              <a:rPr lang="en-US" dirty="0" smtClean="0"/>
              <a:t>he was, and </a:t>
            </a:r>
            <a:r>
              <a:rPr lang="en-US" b="1" u="sng" dirty="0" smtClean="0"/>
              <a:t>those </a:t>
            </a:r>
            <a:r>
              <a:rPr lang="en-US" b="1" u="sng" dirty="0" err="1" smtClean="0"/>
              <a:t>knowledges</a:t>
            </a:r>
            <a:r>
              <a:rPr lang="en-US" b="1" u="sng" dirty="0" smtClean="0"/>
              <a:t> </a:t>
            </a:r>
            <a:r>
              <a:rPr lang="en-US" dirty="0" smtClean="0"/>
              <a:t>helped</a:t>
            </a:r>
            <a:r>
              <a:rPr lang="en-US" b="1" dirty="0" smtClean="0"/>
              <a:t> </a:t>
            </a:r>
            <a:r>
              <a:rPr lang="en-US" b="1" u="sng" dirty="0" smtClean="0"/>
              <a:t>make him</a:t>
            </a:r>
            <a:r>
              <a:rPr lang="en-US" b="1" dirty="0" smtClean="0"/>
              <a:t> </a:t>
            </a:r>
            <a:r>
              <a:rPr lang="en-US" dirty="0" smtClean="0"/>
              <a:t>one of the </a:t>
            </a:r>
            <a:r>
              <a:rPr lang="en-US" b="1" u="sng" dirty="0" smtClean="0"/>
              <a:t>most respected</a:t>
            </a:r>
            <a:r>
              <a:rPr lang="en-US" b="1" dirty="0" smtClean="0"/>
              <a:t> </a:t>
            </a:r>
            <a:r>
              <a:rPr lang="en-US" dirty="0" smtClean="0"/>
              <a:t>writers in the United States.</a:t>
            </a:r>
          </a:p>
          <a:p>
            <a:pPr>
              <a:buNone/>
            </a:pPr>
            <a:r>
              <a:rPr lang="en-US" dirty="0" smtClean="0"/>
              <a:t>  A. exactly who   </a:t>
            </a:r>
          </a:p>
          <a:p>
            <a:pPr>
              <a:buNone/>
            </a:pPr>
            <a:r>
              <a:rPr lang="en-US" dirty="0" smtClean="0"/>
              <a:t>  B. those </a:t>
            </a:r>
            <a:r>
              <a:rPr lang="en-US" dirty="0" err="1" smtClean="0"/>
              <a:t>knowledges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C. make him   </a:t>
            </a:r>
          </a:p>
          <a:p>
            <a:pPr>
              <a:buNone/>
            </a:pPr>
            <a:r>
              <a:rPr lang="en-US" dirty="0" smtClean="0"/>
              <a:t>  D. most respected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 </a:t>
            </a:r>
            <a:r>
              <a:rPr lang="en-US" b="1" u="sng" dirty="0" smtClean="0"/>
              <a:t>double</a:t>
            </a:r>
            <a:r>
              <a:rPr lang="en-US" b="1" dirty="0" smtClean="0"/>
              <a:t> </a:t>
            </a:r>
            <a:r>
              <a:rPr lang="en-US" b="1" u="sng" dirty="0" smtClean="0"/>
              <a:t>bull's eye</a:t>
            </a:r>
            <a:r>
              <a:rPr lang="en-US" b="1" dirty="0" smtClean="0"/>
              <a:t> </a:t>
            </a:r>
            <a:r>
              <a:rPr lang="en-US" b="1" u="sng" dirty="0" smtClean="0"/>
              <a:t>in center</a:t>
            </a:r>
            <a:r>
              <a:rPr lang="en-US" b="1" dirty="0" smtClean="0"/>
              <a:t> </a:t>
            </a:r>
            <a:r>
              <a:rPr lang="en-US" dirty="0" smtClean="0"/>
              <a:t>of a dart board </a:t>
            </a:r>
            <a:r>
              <a:rPr lang="en-US" b="1" dirty="0" smtClean="0"/>
              <a:t>i</a:t>
            </a:r>
            <a:r>
              <a:rPr lang="en-US" b="1" u="sng" dirty="0" smtClean="0"/>
              <a:t>s which</a:t>
            </a:r>
            <a:r>
              <a:rPr lang="en-US" b="1" dirty="0" smtClean="0"/>
              <a:t> </a:t>
            </a:r>
            <a:r>
              <a:rPr lang="en-US" dirty="0" smtClean="0"/>
              <a:t>fifty points.</a:t>
            </a:r>
          </a:p>
          <a:p>
            <a:pPr>
              <a:buNone/>
            </a:pPr>
            <a:r>
              <a:rPr lang="en-US" dirty="0" smtClean="0"/>
              <a:t>  A. double   </a:t>
            </a:r>
          </a:p>
          <a:p>
            <a:pPr>
              <a:buNone/>
            </a:pPr>
            <a:r>
              <a:rPr lang="en-US" dirty="0" smtClean="0"/>
              <a:t>  B. bull's eye   </a:t>
            </a:r>
          </a:p>
          <a:p>
            <a:pPr>
              <a:buNone/>
            </a:pPr>
            <a:r>
              <a:rPr lang="en-US" dirty="0" smtClean="0"/>
              <a:t>  C. in center   </a:t>
            </a:r>
          </a:p>
          <a:p>
            <a:pPr>
              <a:buNone/>
            </a:pPr>
            <a:r>
              <a:rPr lang="en-US" dirty="0" smtClean="0"/>
              <a:t>  D. is worth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Langston Hughes always seemed to know </a:t>
            </a:r>
            <a:r>
              <a:rPr lang="en-US" b="1" u="sng" dirty="0" smtClean="0"/>
              <a:t>exactly who</a:t>
            </a:r>
            <a:r>
              <a:rPr lang="en-US" b="1" dirty="0" smtClean="0"/>
              <a:t> </a:t>
            </a:r>
            <a:r>
              <a:rPr lang="en-US" dirty="0" smtClean="0"/>
              <a:t>he was, and </a:t>
            </a:r>
            <a:r>
              <a:rPr lang="en-US" b="1" u="sng" dirty="0" smtClean="0"/>
              <a:t>those </a:t>
            </a:r>
            <a:r>
              <a:rPr lang="en-US" b="1" u="sng" dirty="0" err="1" smtClean="0"/>
              <a:t>knowledges</a:t>
            </a:r>
            <a:r>
              <a:rPr lang="en-US" b="1" u="sng" dirty="0" smtClean="0"/>
              <a:t> </a:t>
            </a:r>
            <a:r>
              <a:rPr lang="en-US" dirty="0" smtClean="0"/>
              <a:t>helped</a:t>
            </a:r>
            <a:r>
              <a:rPr lang="en-US" b="1" dirty="0" smtClean="0"/>
              <a:t> </a:t>
            </a:r>
            <a:r>
              <a:rPr lang="en-US" b="1" u="sng" dirty="0" smtClean="0"/>
              <a:t>make him</a:t>
            </a:r>
            <a:r>
              <a:rPr lang="en-US" b="1" dirty="0" smtClean="0"/>
              <a:t> </a:t>
            </a:r>
            <a:r>
              <a:rPr lang="en-US" dirty="0" smtClean="0"/>
              <a:t>one of the </a:t>
            </a:r>
            <a:r>
              <a:rPr lang="en-US" b="1" u="sng" dirty="0" smtClean="0"/>
              <a:t>most respected</a:t>
            </a:r>
            <a:r>
              <a:rPr lang="en-US" b="1" dirty="0" smtClean="0"/>
              <a:t> </a:t>
            </a:r>
            <a:r>
              <a:rPr lang="en-US" dirty="0" smtClean="0"/>
              <a:t>writers in the United States.</a:t>
            </a:r>
          </a:p>
          <a:p>
            <a:pPr>
              <a:buNone/>
            </a:pPr>
            <a:r>
              <a:rPr lang="en-US" dirty="0" smtClean="0"/>
              <a:t>  A. exactly who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those </a:t>
            </a:r>
            <a:r>
              <a:rPr lang="en-US" dirty="0" err="1" smtClean="0"/>
              <a:t>knowledges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C. make him   </a:t>
            </a:r>
          </a:p>
          <a:p>
            <a:pPr>
              <a:buNone/>
            </a:pPr>
            <a:r>
              <a:rPr lang="en-US" dirty="0" smtClean="0"/>
              <a:t>  D. most respected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 </a:t>
            </a:r>
            <a:r>
              <a:rPr lang="en-US" b="1" u="sng" dirty="0" smtClean="0"/>
              <a:t>double</a:t>
            </a:r>
            <a:r>
              <a:rPr lang="en-US" b="1" dirty="0" smtClean="0"/>
              <a:t> </a:t>
            </a:r>
            <a:r>
              <a:rPr lang="en-US" b="1" u="sng" dirty="0" smtClean="0"/>
              <a:t>bull's eye</a:t>
            </a:r>
            <a:r>
              <a:rPr lang="en-US" b="1" dirty="0" smtClean="0"/>
              <a:t> </a:t>
            </a:r>
            <a:r>
              <a:rPr lang="en-US" b="1" u="sng" dirty="0" smtClean="0"/>
              <a:t>in center</a:t>
            </a:r>
            <a:r>
              <a:rPr lang="en-US" b="1" dirty="0" smtClean="0"/>
              <a:t> </a:t>
            </a:r>
            <a:r>
              <a:rPr lang="en-US" dirty="0" smtClean="0"/>
              <a:t>of a dart board </a:t>
            </a:r>
            <a:r>
              <a:rPr lang="en-US" b="1" dirty="0" smtClean="0"/>
              <a:t>i</a:t>
            </a:r>
            <a:r>
              <a:rPr lang="en-US" b="1" u="sng" dirty="0" smtClean="0"/>
              <a:t>s which</a:t>
            </a:r>
            <a:r>
              <a:rPr lang="en-US" b="1" dirty="0" smtClean="0"/>
              <a:t> </a:t>
            </a:r>
            <a:r>
              <a:rPr lang="en-US" dirty="0" smtClean="0"/>
              <a:t>fifty points.</a:t>
            </a:r>
          </a:p>
          <a:p>
            <a:pPr>
              <a:buNone/>
            </a:pPr>
            <a:r>
              <a:rPr lang="en-US" dirty="0" smtClean="0"/>
              <a:t>  A. double   </a:t>
            </a:r>
          </a:p>
          <a:p>
            <a:pPr>
              <a:buNone/>
            </a:pPr>
            <a:r>
              <a:rPr lang="en-US" dirty="0" smtClean="0"/>
              <a:t>  B. bull's eye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in center   </a:t>
            </a:r>
          </a:p>
          <a:p>
            <a:pPr>
              <a:buNone/>
            </a:pPr>
            <a:r>
              <a:rPr lang="en-US" dirty="0" smtClean="0"/>
              <a:t>  D. is worth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Bone and ivory needles </a:t>
            </a:r>
            <a:r>
              <a:rPr lang="en-US" b="1" u="sng" dirty="0" smtClean="0"/>
              <a:t>found</a:t>
            </a:r>
            <a:r>
              <a:rPr lang="en-US" dirty="0" smtClean="0"/>
              <a:t> at archaeological sites </a:t>
            </a:r>
            <a:r>
              <a:rPr lang="en-US" b="1" u="sng" dirty="0" smtClean="0"/>
              <a:t>indicate</a:t>
            </a:r>
            <a:r>
              <a:rPr lang="en-US" dirty="0" smtClean="0"/>
              <a:t> that </a:t>
            </a:r>
            <a:r>
              <a:rPr lang="en-US" b="1" u="sng" dirty="0" smtClean="0"/>
              <a:t>clothes</a:t>
            </a:r>
            <a:r>
              <a:rPr lang="en-US" dirty="0" smtClean="0"/>
              <a:t> have been sewn for some 17,000 </a:t>
            </a:r>
            <a:r>
              <a:rPr lang="en-US" b="1" u="sng" dirty="0" smtClean="0"/>
              <a:t>years ago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found   </a:t>
            </a:r>
          </a:p>
          <a:p>
            <a:pPr>
              <a:buNone/>
            </a:pPr>
            <a:r>
              <a:rPr lang="en-US" dirty="0" smtClean="0"/>
              <a:t>  B. indicate   </a:t>
            </a:r>
          </a:p>
          <a:p>
            <a:pPr>
              <a:buNone/>
            </a:pPr>
            <a:r>
              <a:rPr lang="en-US" dirty="0" smtClean="0"/>
              <a:t>  C. clothes   </a:t>
            </a:r>
          </a:p>
          <a:p>
            <a:pPr>
              <a:buNone/>
            </a:pPr>
            <a:r>
              <a:rPr lang="en-US" dirty="0" smtClean="0"/>
              <a:t>  D. years ago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Some scientists predict that, </a:t>
            </a:r>
            <a:r>
              <a:rPr lang="en-US" b="1" u="sng" dirty="0" smtClean="0"/>
              <a:t>despite greater</a:t>
            </a:r>
            <a:r>
              <a:rPr lang="en-US" b="1" dirty="0" smtClean="0"/>
              <a:t> </a:t>
            </a:r>
            <a:r>
              <a:rPr lang="en-US" b="1" u="sng" dirty="0" smtClean="0"/>
              <a:t>material output</a:t>
            </a:r>
            <a:r>
              <a:rPr lang="en-US" b="1" dirty="0" smtClean="0"/>
              <a:t>, </a:t>
            </a:r>
            <a:r>
              <a:rPr lang="en-US" b="1" u="sng" dirty="0" smtClean="0"/>
              <a:t>the people in the year 2,000</a:t>
            </a:r>
            <a:r>
              <a:rPr lang="en-US" b="1" dirty="0" smtClean="0"/>
              <a:t> </a:t>
            </a:r>
            <a:r>
              <a:rPr lang="en-US" dirty="0" smtClean="0"/>
              <a:t>will be poorer in many ways than </a:t>
            </a:r>
            <a:r>
              <a:rPr lang="en-US" b="1" u="sng" dirty="0" smtClean="0"/>
              <a:t>it is today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despite greater   </a:t>
            </a:r>
          </a:p>
          <a:p>
            <a:pPr>
              <a:buNone/>
            </a:pPr>
            <a:r>
              <a:rPr lang="en-US" dirty="0" smtClean="0"/>
              <a:t>  B. material output   </a:t>
            </a:r>
          </a:p>
          <a:p>
            <a:pPr>
              <a:buNone/>
            </a:pPr>
            <a:r>
              <a:rPr lang="en-US" dirty="0" smtClean="0"/>
              <a:t>  C. the people in the year 2,000   </a:t>
            </a:r>
          </a:p>
          <a:p>
            <a:pPr>
              <a:buNone/>
            </a:pPr>
            <a:r>
              <a:rPr lang="en-US" dirty="0" smtClean="0"/>
              <a:t>  D. it is today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As</a:t>
            </a:r>
            <a:r>
              <a:rPr lang="en-US" dirty="0" smtClean="0"/>
              <a:t> a glacier </a:t>
            </a:r>
            <a:r>
              <a:rPr lang="en-US" b="1" u="sng" dirty="0" smtClean="0"/>
              <a:t>melts</a:t>
            </a:r>
            <a:r>
              <a:rPr lang="en-US" dirty="0" smtClean="0"/>
              <a:t>, rocks, boulders, trees, and tons of </a:t>
            </a:r>
            <a:r>
              <a:rPr lang="en-US" b="1" u="sng" dirty="0" smtClean="0"/>
              <a:t>dirt</a:t>
            </a:r>
            <a:r>
              <a:rPr lang="en-US" dirty="0" smtClean="0"/>
              <a:t> </a:t>
            </a:r>
            <a:r>
              <a:rPr lang="en-US" b="1" u="sng" dirty="0" smtClean="0"/>
              <a:t>deposit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As   </a:t>
            </a:r>
          </a:p>
          <a:p>
            <a:pPr>
              <a:buNone/>
            </a:pPr>
            <a:r>
              <a:rPr lang="en-US" dirty="0" smtClean="0"/>
              <a:t>  B. melts   </a:t>
            </a:r>
          </a:p>
          <a:p>
            <a:pPr>
              <a:buNone/>
            </a:pPr>
            <a:r>
              <a:rPr lang="en-US" dirty="0" smtClean="0"/>
              <a:t>  C. dirt   </a:t>
            </a:r>
          </a:p>
          <a:p>
            <a:pPr>
              <a:buNone/>
            </a:pPr>
            <a:r>
              <a:rPr lang="en-US" dirty="0" smtClean="0"/>
              <a:t>  D. deposit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A narcotic is a substance that </a:t>
            </a:r>
            <a:r>
              <a:rPr lang="en-US" b="1" u="sng" dirty="0" smtClean="0"/>
              <a:t>is having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strong</a:t>
            </a:r>
            <a:r>
              <a:rPr lang="en-US" b="1" dirty="0" smtClean="0"/>
              <a:t> </a:t>
            </a:r>
            <a:r>
              <a:rPr lang="en-US" dirty="0" smtClean="0"/>
              <a:t>depressant effect on the </a:t>
            </a:r>
            <a:r>
              <a:rPr lang="en-US" b="1" u="sng" dirty="0" smtClean="0"/>
              <a:t>human</a:t>
            </a:r>
            <a:r>
              <a:rPr lang="en-US" b="1" dirty="0" smtClean="0"/>
              <a:t> </a:t>
            </a:r>
            <a:r>
              <a:rPr lang="en-US" dirty="0" smtClean="0"/>
              <a:t>nervous </a:t>
            </a:r>
            <a:r>
              <a:rPr lang="en-US" b="1" u="sng" dirty="0" smtClean="0"/>
              <a:t>system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is having   </a:t>
            </a:r>
          </a:p>
          <a:p>
            <a:pPr>
              <a:buNone/>
            </a:pPr>
            <a:r>
              <a:rPr lang="en-US" dirty="0" smtClean="0"/>
              <a:t>  B. strong   </a:t>
            </a:r>
          </a:p>
          <a:p>
            <a:pPr>
              <a:buNone/>
            </a:pPr>
            <a:r>
              <a:rPr lang="en-US" dirty="0" smtClean="0"/>
              <a:t>  C. human   </a:t>
            </a:r>
          </a:p>
          <a:p>
            <a:pPr>
              <a:buNone/>
            </a:pPr>
            <a:r>
              <a:rPr lang="en-US" dirty="0" smtClean="0"/>
              <a:t>  D. system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As</a:t>
            </a:r>
            <a:r>
              <a:rPr lang="en-US" dirty="0" smtClean="0"/>
              <a:t> a glacier </a:t>
            </a:r>
            <a:r>
              <a:rPr lang="en-US" b="1" u="sng" dirty="0" smtClean="0"/>
              <a:t>melts</a:t>
            </a:r>
            <a:r>
              <a:rPr lang="en-US" dirty="0" smtClean="0"/>
              <a:t>, rocks, boulders, trees, and tons of </a:t>
            </a:r>
            <a:r>
              <a:rPr lang="en-US" b="1" u="sng" dirty="0" smtClean="0"/>
              <a:t>dirt</a:t>
            </a:r>
            <a:r>
              <a:rPr lang="en-US" dirty="0" smtClean="0"/>
              <a:t> </a:t>
            </a:r>
            <a:r>
              <a:rPr lang="en-US" b="1" u="sng" dirty="0" smtClean="0"/>
              <a:t>deposit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As   </a:t>
            </a:r>
          </a:p>
          <a:p>
            <a:pPr>
              <a:buNone/>
            </a:pPr>
            <a:r>
              <a:rPr lang="en-US" dirty="0" smtClean="0"/>
              <a:t>  B. melts   </a:t>
            </a:r>
          </a:p>
          <a:p>
            <a:pPr>
              <a:buNone/>
            </a:pPr>
            <a:r>
              <a:rPr lang="en-US" dirty="0" smtClean="0"/>
              <a:t>  C. dirt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deposit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A narcotic is a substance that </a:t>
            </a:r>
            <a:r>
              <a:rPr lang="en-US" b="1" u="sng" dirty="0" smtClean="0"/>
              <a:t>is having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strong</a:t>
            </a:r>
            <a:r>
              <a:rPr lang="en-US" b="1" dirty="0" smtClean="0"/>
              <a:t> </a:t>
            </a:r>
            <a:r>
              <a:rPr lang="en-US" dirty="0" smtClean="0"/>
              <a:t>depressant effect on the </a:t>
            </a:r>
            <a:r>
              <a:rPr lang="en-US" b="1" u="sng" dirty="0" smtClean="0"/>
              <a:t>human</a:t>
            </a:r>
            <a:r>
              <a:rPr lang="en-US" b="1" dirty="0" smtClean="0"/>
              <a:t> </a:t>
            </a:r>
            <a:r>
              <a:rPr lang="en-US" dirty="0" smtClean="0"/>
              <a:t>nervous </a:t>
            </a:r>
            <a:r>
              <a:rPr lang="en-US" b="1" u="sng" dirty="0" smtClean="0"/>
              <a:t>system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is having   </a:t>
            </a:r>
          </a:p>
          <a:p>
            <a:pPr>
              <a:buNone/>
            </a:pPr>
            <a:r>
              <a:rPr lang="en-US" dirty="0" smtClean="0"/>
              <a:t>  B. strong   </a:t>
            </a:r>
          </a:p>
          <a:p>
            <a:pPr>
              <a:buNone/>
            </a:pPr>
            <a:r>
              <a:rPr lang="en-US" dirty="0" smtClean="0"/>
              <a:t>  C. human   </a:t>
            </a:r>
          </a:p>
          <a:p>
            <a:pPr>
              <a:buNone/>
            </a:pPr>
            <a:r>
              <a:rPr lang="en-US" dirty="0" smtClean="0"/>
              <a:t>  D. system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Found</a:t>
            </a:r>
            <a:r>
              <a:rPr lang="en-US" b="1" dirty="0" smtClean="0"/>
              <a:t> </a:t>
            </a:r>
            <a:r>
              <a:rPr lang="en-US" dirty="0" smtClean="0"/>
              <a:t>in all parts of </a:t>
            </a:r>
            <a:r>
              <a:rPr lang="en-US" b="1" u="sng" dirty="0" smtClean="0"/>
              <a:t>the state</a:t>
            </a:r>
            <a:r>
              <a:rPr lang="en-US" dirty="0" smtClean="0"/>
              <a:t>, </a:t>
            </a:r>
            <a:r>
              <a:rPr lang="en-US" b="1" u="sng" dirty="0" smtClean="0"/>
              <a:t>pines are</a:t>
            </a:r>
            <a:r>
              <a:rPr lang="en-US" b="1" dirty="0" smtClean="0"/>
              <a:t> </a:t>
            </a:r>
            <a:r>
              <a:rPr lang="en-US" dirty="0" smtClean="0"/>
              <a:t>the most </a:t>
            </a:r>
            <a:r>
              <a:rPr lang="en-US" b="1" u="sng" dirty="0" smtClean="0"/>
              <a:t>ordinary</a:t>
            </a:r>
            <a:r>
              <a:rPr lang="en-US" b="1" dirty="0" smtClean="0"/>
              <a:t> </a:t>
            </a:r>
            <a:r>
              <a:rPr lang="en-US" dirty="0" smtClean="0"/>
              <a:t>trees in Georgia.</a:t>
            </a:r>
          </a:p>
          <a:p>
            <a:pPr>
              <a:buNone/>
            </a:pPr>
            <a:r>
              <a:rPr lang="en-US" dirty="0" smtClean="0"/>
              <a:t>  A. Found   </a:t>
            </a:r>
          </a:p>
          <a:p>
            <a:pPr>
              <a:buNone/>
            </a:pPr>
            <a:r>
              <a:rPr lang="en-US" dirty="0" smtClean="0"/>
              <a:t>  B. the state   </a:t>
            </a:r>
          </a:p>
          <a:p>
            <a:pPr>
              <a:buNone/>
            </a:pPr>
            <a:r>
              <a:rPr lang="en-US" dirty="0" smtClean="0"/>
              <a:t>  C. pines are   </a:t>
            </a:r>
          </a:p>
          <a:p>
            <a:pPr>
              <a:buNone/>
            </a:pPr>
            <a:r>
              <a:rPr lang="en-US" dirty="0" smtClean="0"/>
              <a:t>  D. ordinary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</a:t>
            </a:r>
            <a:r>
              <a:rPr lang="en-US" b="1" u="sng" dirty="0" smtClean="0"/>
              <a:t>Many of the satellites</a:t>
            </a:r>
            <a:r>
              <a:rPr lang="en-US" dirty="0" smtClean="0"/>
              <a:t>  </a:t>
            </a:r>
            <a:r>
              <a:rPr lang="en-US" b="1" u="sng" dirty="0" smtClean="0"/>
              <a:t>of space</a:t>
            </a:r>
            <a:r>
              <a:rPr lang="en-US" dirty="0" smtClean="0"/>
              <a:t> carry telescopes and other instruments </a:t>
            </a:r>
            <a:r>
              <a:rPr lang="en-US" b="1" u="sng" dirty="0" smtClean="0"/>
              <a:t>used in astronomy</a:t>
            </a:r>
            <a:r>
              <a:rPr lang="en-US" dirty="0" smtClean="0"/>
              <a:t> to </a:t>
            </a:r>
            <a:r>
              <a:rPr lang="en-US" b="1" u="sng" dirty="0" smtClean="0"/>
              <a:t>look</a:t>
            </a:r>
            <a:r>
              <a:rPr lang="en-US" dirty="0" smtClean="0"/>
              <a:t> </a:t>
            </a:r>
            <a:r>
              <a:rPr lang="en-US" b="1" u="sng" dirty="0" smtClean="0"/>
              <a:t>at the stars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Many of the satellites   </a:t>
            </a:r>
          </a:p>
          <a:p>
            <a:pPr>
              <a:buNone/>
            </a:pPr>
            <a:r>
              <a:rPr lang="en-US" dirty="0" smtClean="0"/>
              <a:t>  B. of space   </a:t>
            </a:r>
          </a:p>
          <a:p>
            <a:pPr>
              <a:buNone/>
            </a:pPr>
            <a:r>
              <a:rPr lang="en-US" dirty="0" smtClean="0"/>
              <a:t>  C. used in astronomy   </a:t>
            </a:r>
          </a:p>
          <a:p>
            <a:pPr>
              <a:buNone/>
            </a:pPr>
            <a:r>
              <a:rPr lang="en-US" dirty="0" smtClean="0"/>
              <a:t>  D. look at the stars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Found</a:t>
            </a:r>
            <a:r>
              <a:rPr lang="en-US" b="1" dirty="0" smtClean="0"/>
              <a:t> </a:t>
            </a:r>
            <a:r>
              <a:rPr lang="en-US" dirty="0" smtClean="0"/>
              <a:t>in all parts of </a:t>
            </a:r>
            <a:r>
              <a:rPr lang="en-US" b="1" u="sng" dirty="0" smtClean="0"/>
              <a:t>the state</a:t>
            </a:r>
            <a:r>
              <a:rPr lang="en-US" dirty="0" smtClean="0"/>
              <a:t>, </a:t>
            </a:r>
            <a:r>
              <a:rPr lang="en-US" b="1" u="sng" dirty="0" smtClean="0"/>
              <a:t>pines are</a:t>
            </a:r>
            <a:r>
              <a:rPr lang="en-US" b="1" dirty="0" smtClean="0"/>
              <a:t> </a:t>
            </a:r>
            <a:r>
              <a:rPr lang="en-US" dirty="0" smtClean="0"/>
              <a:t>the most </a:t>
            </a:r>
            <a:r>
              <a:rPr lang="en-US" b="1" u="sng" dirty="0" smtClean="0"/>
              <a:t>ordinary</a:t>
            </a:r>
            <a:r>
              <a:rPr lang="en-US" b="1" dirty="0" smtClean="0"/>
              <a:t> </a:t>
            </a:r>
            <a:r>
              <a:rPr lang="en-US" dirty="0" smtClean="0"/>
              <a:t>trees in Georgia.</a:t>
            </a:r>
          </a:p>
          <a:p>
            <a:pPr>
              <a:buNone/>
            </a:pPr>
            <a:r>
              <a:rPr lang="en-US" dirty="0" smtClean="0"/>
              <a:t>  A. Found   </a:t>
            </a:r>
          </a:p>
          <a:p>
            <a:pPr>
              <a:buNone/>
            </a:pPr>
            <a:r>
              <a:rPr lang="en-US" dirty="0" smtClean="0"/>
              <a:t>  B. the state   </a:t>
            </a:r>
          </a:p>
          <a:p>
            <a:pPr>
              <a:buNone/>
            </a:pPr>
            <a:r>
              <a:rPr lang="en-US" dirty="0" smtClean="0"/>
              <a:t>  C. pines are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ordinary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</a:t>
            </a:r>
            <a:r>
              <a:rPr lang="en-US" b="1" u="sng" dirty="0" smtClean="0"/>
              <a:t>Many of the satellites</a:t>
            </a:r>
            <a:r>
              <a:rPr lang="en-US" dirty="0" smtClean="0"/>
              <a:t>  </a:t>
            </a:r>
            <a:r>
              <a:rPr lang="en-US" b="1" u="sng" dirty="0" smtClean="0"/>
              <a:t>of space</a:t>
            </a:r>
            <a:r>
              <a:rPr lang="en-US" dirty="0" smtClean="0"/>
              <a:t> carry telescopes and other instruments </a:t>
            </a:r>
            <a:r>
              <a:rPr lang="en-US" b="1" u="sng" dirty="0" smtClean="0"/>
              <a:t>used in astronomy</a:t>
            </a:r>
            <a:r>
              <a:rPr lang="en-US" dirty="0" smtClean="0"/>
              <a:t> to </a:t>
            </a:r>
            <a:r>
              <a:rPr lang="en-US" b="1" u="sng" dirty="0" smtClean="0"/>
              <a:t>look</a:t>
            </a:r>
            <a:r>
              <a:rPr lang="en-US" dirty="0" smtClean="0"/>
              <a:t> </a:t>
            </a:r>
            <a:r>
              <a:rPr lang="en-US" b="1" u="sng" dirty="0" smtClean="0"/>
              <a:t>at the stars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Many of the satellites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of space   </a:t>
            </a:r>
          </a:p>
          <a:p>
            <a:pPr>
              <a:buNone/>
            </a:pPr>
            <a:r>
              <a:rPr lang="en-US" dirty="0" smtClean="0"/>
              <a:t>  C. used in astronomy   </a:t>
            </a:r>
          </a:p>
          <a:p>
            <a:pPr>
              <a:buNone/>
            </a:pPr>
            <a:r>
              <a:rPr lang="en-US" dirty="0" smtClean="0"/>
              <a:t>  D. look at the stars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Old faithful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the </a:t>
            </a:r>
            <a:r>
              <a:rPr lang="en-US" b="1" u="sng" dirty="0" err="1" smtClean="0"/>
              <a:t>Yollowstone</a:t>
            </a:r>
            <a:r>
              <a:rPr lang="en-US" b="1" u="sng" dirty="0" smtClean="0"/>
              <a:t> National Park</a:t>
            </a:r>
            <a:r>
              <a:rPr lang="en-US" b="1" dirty="0" smtClean="0"/>
              <a:t> </a:t>
            </a:r>
            <a:r>
              <a:rPr lang="en-US" dirty="0" smtClean="0"/>
              <a:t>is probably </a:t>
            </a:r>
            <a:r>
              <a:rPr lang="en-US" b="1" u="sng" dirty="0" smtClean="0"/>
              <a:t>the world's</a:t>
            </a:r>
            <a:r>
              <a:rPr lang="en-US" b="1" dirty="0" smtClean="0"/>
              <a:t>  </a:t>
            </a:r>
            <a:r>
              <a:rPr lang="en-US" b="1" u="sng" dirty="0" smtClean="0"/>
              <a:t>most famous </a:t>
            </a:r>
            <a:r>
              <a:rPr lang="en-US" dirty="0" smtClean="0"/>
              <a:t>geyser.</a:t>
            </a:r>
          </a:p>
          <a:p>
            <a:pPr>
              <a:buNone/>
            </a:pPr>
            <a:r>
              <a:rPr lang="en-US" dirty="0" smtClean="0"/>
              <a:t>  A. Old faithful   </a:t>
            </a:r>
          </a:p>
          <a:p>
            <a:pPr>
              <a:buNone/>
            </a:pPr>
            <a:r>
              <a:rPr lang="en-US" dirty="0" smtClean="0"/>
              <a:t>  B. the </a:t>
            </a:r>
            <a:r>
              <a:rPr lang="en-US" dirty="0" err="1" smtClean="0"/>
              <a:t>Yollowstone</a:t>
            </a:r>
            <a:r>
              <a:rPr lang="en-US" dirty="0" smtClean="0"/>
              <a:t> National Park   </a:t>
            </a:r>
          </a:p>
          <a:p>
            <a:pPr>
              <a:buNone/>
            </a:pPr>
            <a:r>
              <a:rPr lang="en-US" dirty="0" smtClean="0"/>
              <a:t>  C. the world's   </a:t>
            </a:r>
          </a:p>
          <a:p>
            <a:pPr>
              <a:buNone/>
            </a:pPr>
            <a:r>
              <a:rPr lang="en-US" dirty="0" smtClean="0"/>
              <a:t>  D. most famous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24. A painter who lived </a:t>
            </a:r>
            <a:r>
              <a:rPr lang="en-US" b="1" u="sng" dirty="0" smtClean="0"/>
              <a:t>most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his life</a:t>
            </a:r>
            <a:r>
              <a:rPr lang="en-US" b="1" dirty="0" smtClean="0"/>
              <a:t> </a:t>
            </a:r>
            <a:r>
              <a:rPr lang="en-US" dirty="0" smtClean="0"/>
              <a:t>in the Middle West, Grant wood </a:t>
            </a:r>
            <a:r>
              <a:rPr lang="en-US" b="1" u="sng" dirty="0" smtClean="0"/>
              <a:t>has called</a:t>
            </a:r>
            <a:r>
              <a:rPr lang="en-US" b="1" dirty="0" smtClean="0"/>
              <a:t> </a:t>
            </a:r>
            <a:r>
              <a:rPr lang="en-US" dirty="0" smtClean="0"/>
              <a:t>America's</a:t>
            </a:r>
            <a:r>
              <a:rPr lang="en-US" b="1" dirty="0" smtClean="0"/>
              <a:t> </a:t>
            </a:r>
            <a:r>
              <a:rPr lang="en-US" b="1" u="sng" dirty="0" smtClean="0"/>
              <a:t>Painter</a:t>
            </a:r>
            <a:r>
              <a:rPr lang="en-US" b="1" dirty="0" smtClean="0"/>
              <a:t> </a:t>
            </a:r>
            <a:r>
              <a:rPr lang="en-US" b="1" u="sng" dirty="0" smtClean="0"/>
              <a:t>of the Soil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   </a:t>
            </a:r>
          </a:p>
          <a:p>
            <a:pPr>
              <a:buNone/>
            </a:pPr>
            <a:r>
              <a:rPr lang="en-US" dirty="0" smtClean="0"/>
              <a:t>  B. his life   </a:t>
            </a:r>
          </a:p>
          <a:p>
            <a:pPr>
              <a:buNone/>
            </a:pPr>
            <a:r>
              <a:rPr lang="en-US" dirty="0" smtClean="0"/>
              <a:t>  C. has called   </a:t>
            </a:r>
          </a:p>
          <a:p>
            <a:pPr>
              <a:buNone/>
            </a:pPr>
            <a:r>
              <a:rPr lang="en-US" dirty="0" smtClean="0"/>
              <a:t>  D. Painter of the Soil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Old faithful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the </a:t>
            </a:r>
            <a:r>
              <a:rPr lang="en-US" b="1" u="sng" dirty="0" err="1" smtClean="0"/>
              <a:t>Yollowstone</a:t>
            </a:r>
            <a:r>
              <a:rPr lang="en-US" b="1" u="sng" dirty="0" smtClean="0"/>
              <a:t> National Park</a:t>
            </a:r>
            <a:r>
              <a:rPr lang="en-US" b="1" dirty="0" smtClean="0"/>
              <a:t> </a:t>
            </a:r>
            <a:r>
              <a:rPr lang="en-US" dirty="0" smtClean="0"/>
              <a:t>is probably </a:t>
            </a:r>
            <a:r>
              <a:rPr lang="en-US" b="1" u="sng" dirty="0" smtClean="0"/>
              <a:t>the world's</a:t>
            </a:r>
            <a:r>
              <a:rPr lang="en-US" b="1" dirty="0" smtClean="0"/>
              <a:t>  </a:t>
            </a:r>
            <a:r>
              <a:rPr lang="en-US" b="1" u="sng" dirty="0" smtClean="0"/>
              <a:t>most famous </a:t>
            </a:r>
            <a:r>
              <a:rPr lang="en-US" dirty="0" smtClean="0"/>
              <a:t>geyser.</a:t>
            </a:r>
          </a:p>
          <a:p>
            <a:pPr>
              <a:buNone/>
            </a:pPr>
            <a:r>
              <a:rPr lang="en-US" dirty="0" smtClean="0"/>
              <a:t>  A. Old faithful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the </a:t>
            </a:r>
            <a:r>
              <a:rPr lang="en-US" dirty="0" err="1" smtClean="0"/>
              <a:t>Yollowstone</a:t>
            </a:r>
            <a:r>
              <a:rPr lang="en-US" dirty="0" smtClean="0"/>
              <a:t> National Park   </a:t>
            </a:r>
          </a:p>
          <a:p>
            <a:pPr>
              <a:buNone/>
            </a:pPr>
            <a:r>
              <a:rPr lang="en-US" dirty="0" smtClean="0"/>
              <a:t>  C. the world's   </a:t>
            </a:r>
          </a:p>
          <a:p>
            <a:pPr>
              <a:buNone/>
            </a:pPr>
            <a:r>
              <a:rPr lang="en-US" dirty="0" smtClean="0"/>
              <a:t>  D. most famous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24. A painter who lived </a:t>
            </a:r>
            <a:r>
              <a:rPr lang="en-US" b="1" u="sng" dirty="0" smtClean="0"/>
              <a:t>most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his life</a:t>
            </a:r>
            <a:r>
              <a:rPr lang="en-US" b="1" dirty="0" smtClean="0"/>
              <a:t> </a:t>
            </a:r>
            <a:r>
              <a:rPr lang="en-US" dirty="0" smtClean="0"/>
              <a:t>in the Middle West, Grant wood </a:t>
            </a:r>
            <a:r>
              <a:rPr lang="en-US" b="1" u="sng" dirty="0" smtClean="0"/>
              <a:t>has called</a:t>
            </a:r>
            <a:r>
              <a:rPr lang="en-US" b="1" dirty="0" smtClean="0"/>
              <a:t> </a:t>
            </a:r>
            <a:r>
              <a:rPr lang="en-US" dirty="0" smtClean="0"/>
              <a:t>America's</a:t>
            </a:r>
            <a:r>
              <a:rPr lang="en-US" b="1" dirty="0" smtClean="0"/>
              <a:t> </a:t>
            </a:r>
            <a:r>
              <a:rPr lang="en-US" b="1" u="sng" dirty="0" smtClean="0"/>
              <a:t>Painter</a:t>
            </a:r>
            <a:r>
              <a:rPr lang="en-US" b="1" dirty="0" smtClean="0"/>
              <a:t> </a:t>
            </a:r>
            <a:r>
              <a:rPr lang="en-US" b="1" u="sng" dirty="0" smtClean="0"/>
              <a:t>of the Soil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   </a:t>
            </a:r>
          </a:p>
          <a:p>
            <a:pPr>
              <a:buNone/>
            </a:pPr>
            <a:r>
              <a:rPr lang="en-US" dirty="0" smtClean="0"/>
              <a:t>  B. his life   </a:t>
            </a:r>
          </a:p>
          <a:p>
            <a:pPr>
              <a:buNone/>
            </a:pPr>
            <a:r>
              <a:rPr lang="en-US" dirty="0" smtClean="0"/>
              <a:t>  C. has called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Painter of the Soil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Tempera, a </a:t>
            </a:r>
            <a:r>
              <a:rPr lang="en-US" b="1" u="sng" dirty="0" smtClean="0"/>
              <a:t>type</a:t>
            </a:r>
            <a:r>
              <a:rPr lang="en-US" b="1" dirty="0" smtClean="0"/>
              <a:t> </a:t>
            </a:r>
            <a:r>
              <a:rPr lang="en-US" dirty="0" smtClean="0"/>
              <a:t>of paint, is prepared from a </a:t>
            </a:r>
            <a:r>
              <a:rPr lang="en-US" b="1" u="sng" dirty="0" smtClean="0"/>
              <a:t>mixture</a:t>
            </a:r>
            <a:r>
              <a:rPr lang="en-US" b="1" dirty="0" smtClean="0"/>
              <a:t> </a:t>
            </a:r>
            <a:r>
              <a:rPr lang="en-US" dirty="0" smtClean="0"/>
              <a:t>of water, egg yolk, and one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more </a:t>
            </a:r>
            <a:r>
              <a:rPr lang="en-US" b="1" u="sng" dirty="0" smtClean="0"/>
              <a:t>tinted</a:t>
            </a:r>
            <a:r>
              <a:rPr lang="en-US" dirty="0" smtClean="0"/>
              <a:t> powders.</a:t>
            </a:r>
          </a:p>
          <a:p>
            <a:pPr>
              <a:buNone/>
            </a:pPr>
            <a:r>
              <a:rPr lang="en-US" dirty="0" smtClean="0"/>
              <a:t>  A. type   </a:t>
            </a:r>
          </a:p>
          <a:p>
            <a:pPr>
              <a:buNone/>
            </a:pPr>
            <a:r>
              <a:rPr lang="en-US" dirty="0" smtClean="0"/>
              <a:t>  B. mixture   </a:t>
            </a:r>
          </a:p>
          <a:p>
            <a:pPr>
              <a:buNone/>
            </a:pPr>
            <a:r>
              <a:rPr lang="en-US" dirty="0" smtClean="0"/>
              <a:t>  C. but   </a:t>
            </a:r>
          </a:p>
          <a:p>
            <a:pPr>
              <a:buNone/>
            </a:pPr>
            <a:r>
              <a:rPr lang="en-US" dirty="0" smtClean="0"/>
              <a:t>  D. tinted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26. Moonquakes </a:t>
            </a:r>
            <a:r>
              <a:rPr lang="en-US" b="1" u="sng" dirty="0" smtClean="0"/>
              <a:t>originating</a:t>
            </a:r>
            <a:r>
              <a:rPr lang="en-US" b="1" dirty="0" smtClean="0"/>
              <a:t> </a:t>
            </a:r>
            <a:r>
              <a:rPr lang="en-US" dirty="0" smtClean="0"/>
              <a:t>at</a:t>
            </a:r>
            <a:r>
              <a:rPr lang="en-US" b="1" dirty="0" smtClean="0"/>
              <a:t> </a:t>
            </a:r>
            <a:r>
              <a:rPr lang="en-US" b="1" u="sng" dirty="0" smtClean="0"/>
              <a:t>deep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some</a:t>
            </a:r>
            <a:r>
              <a:rPr lang="en-US" b="1" dirty="0" smtClean="0"/>
              <a:t> </a:t>
            </a:r>
            <a:r>
              <a:rPr lang="en-US" dirty="0" smtClean="0"/>
              <a:t>800 kilometers indicate the Moon has </a:t>
            </a:r>
            <a:r>
              <a:rPr lang="en-US" b="1" u="sng" dirty="0" smtClean="0"/>
              <a:t>considerable</a:t>
            </a:r>
            <a:r>
              <a:rPr lang="en-US" b="1" dirty="0" smtClean="0"/>
              <a:t> </a:t>
            </a:r>
            <a:r>
              <a:rPr lang="en-US" b="1" u="sng" dirty="0" smtClean="0"/>
              <a:t>rigidity</a:t>
            </a:r>
            <a:r>
              <a:rPr lang="en-US" b="1" dirty="0" smtClean="0"/>
              <a:t> </a:t>
            </a:r>
            <a:r>
              <a:rPr lang="en-US" dirty="0" smtClean="0"/>
              <a:t>and is not molten at such levels.</a:t>
            </a:r>
          </a:p>
          <a:p>
            <a:pPr>
              <a:buNone/>
            </a:pPr>
            <a:r>
              <a:rPr lang="en-US" dirty="0" smtClean="0"/>
              <a:t>  A. originating   </a:t>
            </a:r>
          </a:p>
          <a:p>
            <a:pPr>
              <a:buNone/>
            </a:pPr>
            <a:r>
              <a:rPr lang="en-US" dirty="0" smtClean="0"/>
              <a:t>  B. deep   </a:t>
            </a:r>
          </a:p>
          <a:p>
            <a:pPr>
              <a:buNone/>
            </a:pPr>
            <a:r>
              <a:rPr lang="en-US" dirty="0" smtClean="0"/>
              <a:t>  C. some   </a:t>
            </a:r>
          </a:p>
          <a:p>
            <a:pPr>
              <a:buNone/>
            </a:pPr>
            <a:r>
              <a:rPr lang="en-US" dirty="0" smtClean="0"/>
              <a:t>  D. considerable rigidity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Tempera, a </a:t>
            </a:r>
            <a:r>
              <a:rPr lang="en-US" b="1" u="sng" dirty="0" smtClean="0"/>
              <a:t>type</a:t>
            </a:r>
            <a:r>
              <a:rPr lang="en-US" b="1" dirty="0" smtClean="0"/>
              <a:t> </a:t>
            </a:r>
            <a:r>
              <a:rPr lang="en-US" dirty="0" smtClean="0"/>
              <a:t>of paint, is prepared from a </a:t>
            </a:r>
            <a:r>
              <a:rPr lang="en-US" b="1" u="sng" dirty="0" smtClean="0"/>
              <a:t>mixture</a:t>
            </a:r>
            <a:r>
              <a:rPr lang="en-US" b="1" dirty="0" smtClean="0"/>
              <a:t> </a:t>
            </a:r>
            <a:r>
              <a:rPr lang="en-US" dirty="0" smtClean="0"/>
              <a:t>of water, egg yolk, and one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more </a:t>
            </a:r>
            <a:r>
              <a:rPr lang="en-US" b="1" u="sng" dirty="0" smtClean="0"/>
              <a:t>tinted</a:t>
            </a:r>
            <a:r>
              <a:rPr lang="en-US" dirty="0" smtClean="0"/>
              <a:t> powders.</a:t>
            </a:r>
          </a:p>
          <a:p>
            <a:pPr>
              <a:buNone/>
            </a:pPr>
            <a:r>
              <a:rPr lang="en-US" dirty="0" smtClean="0"/>
              <a:t>  A. type   </a:t>
            </a:r>
          </a:p>
          <a:p>
            <a:pPr>
              <a:buNone/>
            </a:pPr>
            <a:r>
              <a:rPr lang="en-US" dirty="0" smtClean="0"/>
              <a:t>  B. mixture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but   </a:t>
            </a:r>
          </a:p>
          <a:p>
            <a:pPr>
              <a:buNone/>
            </a:pPr>
            <a:r>
              <a:rPr lang="en-US" dirty="0" smtClean="0"/>
              <a:t>  D. tinted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26. Moonquakes </a:t>
            </a:r>
            <a:r>
              <a:rPr lang="en-US" b="1" u="sng" dirty="0" smtClean="0"/>
              <a:t>originating</a:t>
            </a:r>
            <a:r>
              <a:rPr lang="en-US" b="1" dirty="0" smtClean="0"/>
              <a:t> </a:t>
            </a:r>
            <a:r>
              <a:rPr lang="en-US" dirty="0" smtClean="0"/>
              <a:t>at</a:t>
            </a:r>
            <a:r>
              <a:rPr lang="en-US" b="1" dirty="0" smtClean="0"/>
              <a:t> </a:t>
            </a:r>
            <a:r>
              <a:rPr lang="en-US" b="1" u="sng" dirty="0" smtClean="0"/>
              <a:t>deep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some</a:t>
            </a:r>
            <a:r>
              <a:rPr lang="en-US" b="1" dirty="0" smtClean="0"/>
              <a:t> </a:t>
            </a:r>
            <a:r>
              <a:rPr lang="en-US" dirty="0" smtClean="0"/>
              <a:t>800 kilometers indicate the Moon has </a:t>
            </a:r>
            <a:r>
              <a:rPr lang="en-US" b="1" u="sng" dirty="0" smtClean="0"/>
              <a:t>considerable</a:t>
            </a:r>
            <a:r>
              <a:rPr lang="en-US" b="1" dirty="0" smtClean="0"/>
              <a:t> </a:t>
            </a:r>
            <a:r>
              <a:rPr lang="en-US" b="1" u="sng" dirty="0" smtClean="0"/>
              <a:t>rigidity</a:t>
            </a:r>
            <a:r>
              <a:rPr lang="en-US" b="1" dirty="0" smtClean="0"/>
              <a:t> </a:t>
            </a:r>
            <a:r>
              <a:rPr lang="en-US" dirty="0" smtClean="0"/>
              <a:t>and is not molten at such levels.</a:t>
            </a:r>
          </a:p>
          <a:p>
            <a:pPr>
              <a:buNone/>
            </a:pPr>
            <a:r>
              <a:rPr lang="en-US" dirty="0" smtClean="0"/>
              <a:t>  A. originating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deep   </a:t>
            </a:r>
          </a:p>
          <a:p>
            <a:pPr>
              <a:buNone/>
            </a:pPr>
            <a:r>
              <a:rPr lang="en-US" dirty="0" smtClean="0"/>
              <a:t>  C. some   </a:t>
            </a:r>
          </a:p>
          <a:p>
            <a:pPr>
              <a:buNone/>
            </a:pPr>
            <a:r>
              <a:rPr lang="en-US" dirty="0" smtClean="0"/>
              <a:t>  D. considerable rigidity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Cartilage </a:t>
            </a:r>
            <a:r>
              <a:rPr lang="en-US" b="1" u="sng" dirty="0" smtClean="0"/>
              <a:t>covers</a:t>
            </a:r>
            <a:r>
              <a:rPr lang="en-US" b="1" dirty="0" smtClean="0"/>
              <a:t> </a:t>
            </a:r>
            <a:r>
              <a:rPr lang="en-US" b="1" u="sng" dirty="0" smtClean="0"/>
              <a:t>the ends</a:t>
            </a:r>
            <a:r>
              <a:rPr lang="en-US" b="1" dirty="0" smtClean="0"/>
              <a:t> </a:t>
            </a:r>
            <a:r>
              <a:rPr lang="en-US" dirty="0" smtClean="0"/>
              <a:t>of bones helps </a:t>
            </a:r>
            <a:r>
              <a:rPr lang="en-US" b="1" u="sng" dirty="0" smtClean="0"/>
              <a:t>to protect</a:t>
            </a:r>
            <a:r>
              <a:rPr lang="en-US" b="1" dirty="0" smtClean="0"/>
              <a:t> </a:t>
            </a:r>
            <a:r>
              <a:rPr lang="en-US" dirty="0" smtClean="0"/>
              <a:t>the joints 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wear and tear.</a:t>
            </a:r>
          </a:p>
          <a:p>
            <a:pPr>
              <a:buNone/>
            </a:pPr>
            <a:r>
              <a:rPr lang="en-US" dirty="0" smtClean="0"/>
              <a:t>  A. covers   </a:t>
            </a:r>
          </a:p>
          <a:p>
            <a:pPr>
              <a:buNone/>
            </a:pPr>
            <a:r>
              <a:rPr lang="en-US" dirty="0" smtClean="0"/>
              <a:t>  B. the ends   </a:t>
            </a:r>
          </a:p>
          <a:p>
            <a:pPr>
              <a:buNone/>
            </a:pPr>
            <a:r>
              <a:rPr lang="en-US" dirty="0" smtClean="0"/>
              <a:t>  C. to protect   </a:t>
            </a:r>
          </a:p>
          <a:p>
            <a:pPr>
              <a:buNone/>
            </a:pPr>
            <a:r>
              <a:rPr lang="en-US" dirty="0" smtClean="0"/>
              <a:t>  D. from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Laminated </a:t>
            </a:r>
            <a:r>
              <a:rPr lang="en-US" b="1" u="sng" dirty="0" smtClean="0"/>
              <a:t>safety</a:t>
            </a:r>
            <a:r>
              <a:rPr lang="en-US" dirty="0" smtClean="0"/>
              <a:t> glass is produced </a:t>
            </a:r>
            <a:r>
              <a:rPr lang="en-US" b="1" u="sng" dirty="0" smtClean="0"/>
              <a:t>with</a:t>
            </a:r>
            <a:r>
              <a:rPr lang="en-US" dirty="0" smtClean="0"/>
              <a:t> combining </a:t>
            </a:r>
            <a:r>
              <a:rPr lang="en-US" b="1" u="sng" dirty="0" smtClean="0"/>
              <a:t>alternate</a:t>
            </a:r>
            <a:r>
              <a:rPr lang="en-US" dirty="0" smtClean="0"/>
              <a:t> layers of </a:t>
            </a:r>
            <a:r>
              <a:rPr lang="en-US" b="1" u="sng" dirty="0" smtClean="0"/>
              <a:t>flat</a:t>
            </a:r>
            <a:r>
              <a:rPr lang="en-US" dirty="0" smtClean="0"/>
              <a:t> glass and plastic.</a:t>
            </a:r>
          </a:p>
          <a:p>
            <a:pPr>
              <a:buNone/>
            </a:pPr>
            <a:r>
              <a:rPr lang="en-US" dirty="0" smtClean="0"/>
              <a:t>  A. safety   </a:t>
            </a:r>
          </a:p>
          <a:p>
            <a:pPr>
              <a:buNone/>
            </a:pPr>
            <a:r>
              <a:rPr lang="en-US" dirty="0" smtClean="0"/>
              <a:t>  B. with   </a:t>
            </a:r>
          </a:p>
          <a:p>
            <a:pPr>
              <a:buNone/>
            </a:pPr>
            <a:r>
              <a:rPr lang="en-US" dirty="0" smtClean="0"/>
              <a:t>  C. alternate   </a:t>
            </a:r>
          </a:p>
          <a:p>
            <a:pPr>
              <a:buNone/>
            </a:pPr>
            <a:r>
              <a:rPr lang="en-US" dirty="0" smtClean="0"/>
              <a:t>  D. flat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Cartilage </a:t>
            </a:r>
            <a:r>
              <a:rPr lang="en-US" b="1" u="sng" dirty="0" smtClean="0"/>
              <a:t>covers</a:t>
            </a:r>
            <a:r>
              <a:rPr lang="en-US" b="1" dirty="0" smtClean="0"/>
              <a:t> </a:t>
            </a:r>
            <a:r>
              <a:rPr lang="en-US" b="1" u="sng" dirty="0" smtClean="0"/>
              <a:t>the ends</a:t>
            </a:r>
            <a:r>
              <a:rPr lang="en-US" b="1" dirty="0" smtClean="0"/>
              <a:t> </a:t>
            </a:r>
            <a:r>
              <a:rPr lang="en-US" dirty="0" smtClean="0"/>
              <a:t>of bones helps </a:t>
            </a:r>
            <a:r>
              <a:rPr lang="en-US" b="1" u="sng" dirty="0" smtClean="0"/>
              <a:t>to protect</a:t>
            </a:r>
            <a:r>
              <a:rPr lang="en-US" b="1" dirty="0" smtClean="0"/>
              <a:t> </a:t>
            </a:r>
            <a:r>
              <a:rPr lang="en-US" dirty="0" smtClean="0"/>
              <a:t>the joints 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wear and tear.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covers   </a:t>
            </a:r>
          </a:p>
          <a:p>
            <a:pPr>
              <a:buNone/>
            </a:pPr>
            <a:r>
              <a:rPr lang="en-US" dirty="0" smtClean="0"/>
              <a:t>  B. the ends   </a:t>
            </a:r>
          </a:p>
          <a:p>
            <a:pPr>
              <a:buNone/>
            </a:pPr>
            <a:r>
              <a:rPr lang="en-US" dirty="0" smtClean="0"/>
              <a:t>  C. to protect   </a:t>
            </a:r>
          </a:p>
          <a:p>
            <a:pPr>
              <a:buNone/>
            </a:pPr>
            <a:r>
              <a:rPr lang="en-US" dirty="0" smtClean="0"/>
              <a:t>  D. from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Laminated </a:t>
            </a:r>
            <a:r>
              <a:rPr lang="en-US" b="1" u="sng" dirty="0" smtClean="0"/>
              <a:t>safety</a:t>
            </a:r>
            <a:r>
              <a:rPr lang="en-US" dirty="0" smtClean="0"/>
              <a:t> glass is produced </a:t>
            </a:r>
            <a:r>
              <a:rPr lang="en-US" b="1" u="sng" dirty="0" smtClean="0"/>
              <a:t>with</a:t>
            </a:r>
            <a:r>
              <a:rPr lang="en-US" dirty="0" smtClean="0"/>
              <a:t> combining </a:t>
            </a:r>
            <a:r>
              <a:rPr lang="en-US" b="1" u="sng" dirty="0" smtClean="0"/>
              <a:t>alternate</a:t>
            </a:r>
            <a:r>
              <a:rPr lang="en-US" dirty="0" smtClean="0"/>
              <a:t> layers of </a:t>
            </a:r>
            <a:r>
              <a:rPr lang="en-US" b="1" u="sng" dirty="0" smtClean="0"/>
              <a:t>flat</a:t>
            </a:r>
            <a:r>
              <a:rPr lang="en-US" dirty="0" smtClean="0"/>
              <a:t> glass and plastic.</a:t>
            </a:r>
          </a:p>
          <a:p>
            <a:pPr>
              <a:buNone/>
            </a:pPr>
            <a:r>
              <a:rPr lang="en-US" dirty="0" smtClean="0"/>
              <a:t>  A. safety   </a:t>
            </a:r>
          </a:p>
          <a:p>
            <a:pPr>
              <a:buNone/>
            </a:pPr>
            <a:r>
              <a:rPr lang="en-US" dirty="0" smtClean="0"/>
              <a:t>  B. with   </a:t>
            </a:r>
          </a:p>
          <a:p>
            <a:pPr>
              <a:buNone/>
            </a:pPr>
            <a:r>
              <a:rPr lang="en-US" dirty="0" smtClean="0"/>
              <a:t>  C. alternate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flat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Bone and ivory needles </a:t>
            </a:r>
            <a:r>
              <a:rPr lang="en-US" b="1" u="sng" dirty="0" smtClean="0"/>
              <a:t>found</a:t>
            </a:r>
            <a:r>
              <a:rPr lang="en-US" dirty="0" smtClean="0"/>
              <a:t> at archaeological sites </a:t>
            </a:r>
            <a:r>
              <a:rPr lang="en-US" b="1" u="sng" dirty="0" smtClean="0"/>
              <a:t>indicate</a:t>
            </a:r>
            <a:r>
              <a:rPr lang="en-US" dirty="0" smtClean="0"/>
              <a:t> that </a:t>
            </a:r>
            <a:r>
              <a:rPr lang="en-US" b="1" u="sng" dirty="0" smtClean="0"/>
              <a:t>clothes</a:t>
            </a:r>
            <a:r>
              <a:rPr lang="en-US" dirty="0" smtClean="0"/>
              <a:t> have been sewn for some 17,000 </a:t>
            </a:r>
            <a:r>
              <a:rPr lang="en-US" b="1" u="sng" dirty="0" smtClean="0"/>
              <a:t>years ago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found   </a:t>
            </a:r>
          </a:p>
          <a:p>
            <a:pPr>
              <a:buNone/>
            </a:pPr>
            <a:r>
              <a:rPr lang="en-US" dirty="0" smtClean="0"/>
              <a:t>  B. indicate   </a:t>
            </a:r>
          </a:p>
          <a:p>
            <a:pPr>
              <a:buNone/>
            </a:pPr>
            <a:r>
              <a:rPr lang="en-US" dirty="0" smtClean="0"/>
              <a:t>  C. clothes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years ago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Some scientists predict that, </a:t>
            </a:r>
            <a:r>
              <a:rPr lang="en-US" b="1" u="sng" dirty="0" smtClean="0"/>
              <a:t>despite greater</a:t>
            </a:r>
            <a:r>
              <a:rPr lang="en-US" b="1" dirty="0" smtClean="0"/>
              <a:t> </a:t>
            </a:r>
            <a:r>
              <a:rPr lang="en-US" b="1" u="sng" dirty="0" smtClean="0"/>
              <a:t>material output</a:t>
            </a:r>
            <a:r>
              <a:rPr lang="en-US" b="1" dirty="0" smtClean="0"/>
              <a:t>, </a:t>
            </a:r>
            <a:r>
              <a:rPr lang="en-US" b="1" u="sng" dirty="0" smtClean="0"/>
              <a:t>the people in the year 2,000</a:t>
            </a:r>
            <a:r>
              <a:rPr lang="en-US" b="1" dirty="0" smtClean="0"/>
              <a:t> </a:t>
            </a:r>
            <a:r>
              <a:rPr lang="en-US" dirty="0" smtClean="0"/>
              <a:t>will be poorer in many ways than </a:t>
            </a:r>
            <a:r>
              <a:rPr lang="en-US" b="1" u="sng" dirty="0" smtClean="0"/>
              <a:t>it is today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despite greater   </a:t>
            </a:r>
          </a:p>
          <a:p>
            <a:pPr>
              <a:buNone/>
            </a:pPr>
            <a:r>
              <a:rPr lang="en-US" dirty="0" smtClean="0"/>
              <a:t>  B. material output   </a:t>
            </a:r>
          </a:p>
          <a:p>
            <a:pPr>
              <a:buNone/>
            </a:pPr>
            <a:r>
              <a:rPr lang="en-US" dirty="0" smtClean="0"/>
              <a:t>  C. the people in the year 2,000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it is today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</a:t>
            </a:r>
            <a:r>
              <a:rPr lang="en-US" b="1" u="sng" dirty="0" smtClean="0"/>
              <a:t>Slightly</a:t>
            </a:r>
            <a:r>
              <a:rPr lang="en-US" dirty="0" smtClean="0"/>
              <a:t> over </a:t>
            </a:r>
            <a:r>
              <a:rPr lang="en-US" b="1" u="sng" dirty="0" smtClean="0"/>
              <a:t>half</a:t>
            </a:r>
            <a:r>
              <a:rPr lang="en-US" dirty="0" smtClean="0"/>
              <a:t> of the </a:t>
            </a:r>
            <a:r>
              <a:rPr lang="en-US" b="1" u="sng" dirty="0" smtClean="0"/>
              <a:t>population</a:t>
            </a:r>
            <a:r>
              <a:rPr lang="en-US" dirty="0" smtClean="0"/>
              <a:t> of El Paso, Texas, </a:t>
            </a:r>
            <a:r>
              <a:rPr lang="en-US" b="1" u="sng" dirty="0" smtClean="0"/>
              <a:t>says</a:t>
            </a:r>
            <a:r>
              <a:rPr lang="en-US" dirty="0" smtClean="0"/>
              <a:t> both English and Spanish.</a:t>
            </a:r>
          </a:p>
          <a:p>
            <a:pPr>
              <a:buNone/>
            </a:pPr>
            <a:r>
              <a:rPr lang="en-US" dirty="0" smtClean="0"/>
              <a:t>  A. Slightly   </a:t>
            </a:r>
          </a:p>
          <a:p>
            <a:pPr>
              <a:buNone/>
            </a:pPr>
            <a:r>
              <a:rPr lang="en-US" dirty="0" smtClean="0"/>
              <a:t>  B. half   </a:t>
            </a:r>
          </a:p>
          <a:p>
            <a:pPr>
              <a:buNone/>
            </a:pPr>
            <a:r>
              <a:rPr lang="en-US" dirty="0" smtClean="0"/>
              <a:t>  C. population   </a:t>
            </a:r>
          </a:p>
          <a:p>
            <a:pPr>
              <a:buNone/>
            </a:pPr>
            <a:r>
              <a:rPr lang="en-US" dirty="0" smtClean="0"/>
              <a:t>  D. says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</a:t>
            </a:r>
            <a:r>
              <a:rPr lang="en-US" b="1" dirty="0" smtClean="0"/>
              <a:t> </a:t>
            </a:r>
            <a:r>
              <a:rPr lang="en-US" b="1" u="sng" dirty="0" smtClean="0"/>
              <a:t>Part of</a:t>
            </a:r>
            <a:r>
              <a:rPr lang="en-US" dirty="0" smtClean="0"/>
              <a:t> the sunlight that </a:t>
            </a:r>
            <a:r>
              <a:rPr lang="en-US" b="1" u="sng" dirty="0" smtClean="0"/>
              <a:t>strikes</a:t>
            </a:r>
            <a:r>
              <a:rPr lang="en-US" dirty="0" smtClean="0"/>
              <a:t> the Earth is reflected into the sky, and </a:t>
            </a:r>
            <a:r>
              <a:rPr lang="en-US" b="1" u="sng" dirty="0" smtClean="0"/>
              <a:t>a rest</a:t>
            </a:r>
            <a:r>
              <a:rPr lang="en-US" b="1" dirty="0" smtClean="0"/>
              <a:t> </a:t>
            </a:r>
            <a:r>
              <a:rPr lang="en-US" dirty="0" smtClean="0"/>
              <a:t>is absorbed by the </a:t>
            </a:r>
            <a:r>
              <a:rPr lang="en-US" b="1" u="sng" dirty="0" smtClean="0"/>
              <a:t>ground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Part of   </a:t>
            </a:r>
          </a:p>
          <a:p>
            <a:pPr>
              <a:buNone/>
            </a:pPr>
            <a:r>
              <a:rPr lang="en-US" dirty="0" smtClean="0"/>
              <a:t>  B. strikes   </a:t>
            </a:r>
          </a:p>
          <a:p>
            <a:pPr>
              <a:buNone/>
            </a:pPr>
            <a:r>
              <a:rPr lang="en-US" dirty="0" smtClean="0"/>
              <a:t>  C. a rest   </a:t>
            </a:r>
          </a:p>
          <a:p>
            <a:pPr>
              <a:buNone/>
            </a:pPr>
            <a:r>
              <a:rPr lang="en-US" dirty="0" smtClean="0"/>
              <a:t>  D. ground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</a:t>
            </a:r>
            <a:r>
              <a:rPr lang="en-US" b="1" u="sng" dirty="0" smtClean="0"/>
              <a:t>Slightly</a:t>
            </a:r>
            <a:r>
              <a:rPr lang="en-US" dirty="0" smtClean="0"/>
              <a:t> over </a:t>
            </a:r>
            <a:r>
              <a:rPr lang="en-US" b="1" u="sng" dirty="0" smtClean="0"/>
              <a:t>half</a:t>
            </a:r>
            <a:r>
              <a:rPr lang="en-US" dirty="0" smtClean="0"/>
              <a:t> of the </a:t>
            </a:r>
            <a:r>
              <a:rPr lang="en-US" b="1" u="sng" dirty="0" smtClean="0"/>
              <a:t>population</a:t>
            </a:r>
            <a:r>
              <a:rPr lang="en-US" dirty="0" smtClean="0"/>
              <a:t> of El Paso, Texas, </a:t>
            </a:r>
            <a:r>
              <a:rPr lang="en-US" b="1" u="sng" dirty="0" smtClean="0"/>
              <a:t>says</a:t>
            </a:r>
            <a:r>
              <a:rPr lang="en-US" dirty="0" smtClean="0"/>
              <a:t> both English and Spanish.</a:t>
            </a:r>
          </a:p>
          <a:p>
            <a:pPr>
              <a:buNone/>
            </a:pPr>
            <a:r>
              <a:rPr lang="en-US" dirty="0" smtClean="0"/>
              <a:t>  A. Slightly   </a:t>
            </a:r>
          </a:p>
          <a:p>
            <a:pPr>
              <a:buNone/>
            </a:pPr>
            <a:r>
              <a:rPr lang="en-US" dirty="0" smtClean="0"/>
              <a:t>  B. half   </a:t>
            </a:r>
          </a:p>
          <a:p>
            <a:pPr>
              <a:buNone/>
            </a:pPr>
            <a:r>
              <a:rPr lang="en-US" dirty="0" smtClean="0"/>
              <a:t>  C. population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says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</a:t>
            </a:r>
            <a:r>
              <a:rPr lang="en-US" b="1" dirty="0" smtClean="0"/>
              <a:t> </a:t>
            </a:r>
            <a:r>
              <a:rPr lang="en-US" b="1" u="sng" dirty="0" smtClean="0"/>
              <a:t>Part of</a:t>
            </a:r>
            <a:r>
              <a:rPr lang="en-US" dirty="0" smtClean="0"/>
              <a:t> the sunlight that </a:t>
            </a:r>
            <a:r>
              <a:rPr lang="en-US" b="1" u="sng" dirty="0" smtClean="0"/>
              <a:t>strikes</a:t>
            </a:r>
            <a:r>
              <a:rPr lang="en-US" dirty="0" smtClean="0"/>
              <a:t> the Earth is reflected into the sky, and </a:t>
            </a:r>
            <a:r>
              <a:rPr lang="en-US" b="1" u="sng" dirty="0" smtClean="0"/>
              <a:t>a rest</a:t>
            </a:r>
            <a:r>
              <a:rPr lang="en-US" b="1" dirty="0" smtClean="0"/>
              <a:t> </a:t>
            </a:r>
            <a:r>
              <a:rPr lang="en-US" dirty="0" smtClean="0"/>
              <a:t>is absorbed by the </a:t>
            </a:r>
            <a:r>
              <a:rPr lang="en-US" b="1" u="sng" dirty="0" smtClean="0"/>
              <a:t>ground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Part of   </a:t>
            </a:r>
          </a:p>
          <a:p>
            <a:pPr>
              <a:buNone/>
            </a:pPr>
            <a:r>
              <a:rPr lang="en-US" dirty="0" smtClean="0"/>
              <a:t>  B. strikes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 rest   </a:t>
            </a:r>
          </a:p>
          <a:p>
            <a:pPr>
              <a:buNone/>
            </a:pPr>
            <a:r>
              <a:rPr lang="en-US" dirty="0" smtClean="0"/>
              <a:t>  D. ground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forty years ago, Helen Hall's </a:t>
            </a:r>
            <a:r>
              <a:rPr lang="en-US" b="1" u="sng" dirty="0" smtClean="0"/>
              <a:t>outstanding</a:t>
            </a:r>
            <a:r>
              <a:rPr lang="en-US" b="1" dirty="0" smtClean="0"/>
              <a:t> </a:t>
            </a:r>
            <a:r>
              <a:rPr lang="en-US" dirty="0" smtClean="0"/>
              <a:t>contributions as a settlement organizer </a:t>
            </a:r>
            <a:r>
              <a:rPr lang="en-US" b="1" u="sng" dirty="0" smtClean="0"/>
              <a:t>catch</a:t>
            </a:r>
            <a:r>
              <a:rPr lang="en-US" dirty="0" smtClean="0"/>
              <a:t> the attention of president Franklin Roosevelt, who appointed </a:t>
            </a:r>
            <a:r>
              <a:rPr lang="en-US" b="1" u="sng" dirty="0" smtClean="0"/>
              <a:t>her to his </a:t>
            </a:r>
            <a:r>
              <a:rPr lang="en-US" b="1" dirty="0" smtClean="0"/>
              <a:t> </a:t>
            </a:r>
            <a:r>
              <a:rPr lang="en-US" b="1" u="sng" dirty="0" smtClean="0"/>
              <a:t>advisory committee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A. outstanding   </a:t>
            </a:r>
          </a:p>
          <a:p>
            <a:pPr>
              <a:buNone/>
            </a:pPr>
            <a:r>
              <a:rPr lang="en-US" dirty="0" smtClean="0"/>
              <a:t>  B. catch   </a:t>
            </a:r>
          </a:p>
          <a:p>
            <a:pPr>
              <a:buNone/>
            </a:pPr>
            <a:r>
              <a:rPr lang="en-US" dirty="0" smtClean="0"/>
              <a:t>  C. her to his   </a:t>
            </a:r>
          </a:p>
          <a:p>
            <a:pPr>
              <a:buNone/>
            </a:pPr>
            <a:r>
              <a:rPr lang="en-US" dirty="0" smtClean="0"/>
              <a:t>  D. advisory committee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4. 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every</a:t>
            </a:r>
            <a:r>
              <a:rPr lang="en-US" b="1" dirty="0" smtClean="0"/>
              <a:t> </a:t>
            </a:r>
            <a:r>
              <a:rPr lang="en-US" b="1" u="sng" dirty="0" smtClean="0"/>
              <a:t>other</a:t>
            </a:r>
            <a:r>
              <a:rPr lang="en-US" b="1" dirty="0" smtClean="0"/>
              <a:t> </a:t>
            </a:r>
            <a:r>
              <a:rPr lang="en-US" dirty="0" smtClean="0"/>
              <a:t>nation, the United States </a:t>
            </a:r>
            <a:r>
              <a:rPr lang="en-US" b="1" u="sng" dirty="0" smtClean="0"/>
              <a:t>used to define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unit of currency, the dollars, in terms of the gold standard</a:t>
            </a:r>
          </a:p>
          <a:p>
            <a:pPr>
              <a:buNone/>
            </a:pPr>
            <a:r>
              <a:rPr lang="en-US" dirty="0" smtClean="0"/>
              <a:t>  A. As   </a:t>
            </a:r>
          </a:p>
          <a:p>
            <a:pPr>
              <a:buNone/>
            </a:pPr>
            <a:r>
              <a:rPr lang="en-US" dirty="0" smtClean="0"/>
              <a:t>  B. other   </a:t>
            </a:r>
          </a:p>
          <a:p>
            <a:pPr>
              <a:buNone/>
            </a:pPr>
            <a:r>
              <a:rPr lang="en-US" dirty="0" smtClean="0"/>
              <a:t>  C. used to define   </a:t>
            </a:r>
          </a:p>
          <a:p>
            <a:pPr>
              <a:buNone/>
            </a:pPr>
            <a:r>
              <a:rPr lang="en-US" dirty="0" smtClean="0"/>
              <a:t>  D. its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forty years ago, Helen Hall's </a:t>
            </a:r>
            <a:r>
              <a:rPr lang="en-US" b="1" u="sng" dirty="0" smtClean="0"/>
              <a:t>outstanding</a:t>
            </a:r>
            <a:r>
              <a:rPr lang="en-US" b="1" dirty="0" smtClean="0"/>
              <a:t> </a:t>
            </a:r>
            <a:r>
              <a:rPr lang="en-US" dirty="0" smtClean="0"/>
              <a:t>contributions as a settlement organizer </a:t>
            </a:r>
            <a:r>
              <a:rPr lang="en-US" b="1" u="sng" dirty="0" smtClean="0"/>
              <a:t>catch</a:t>
            </a:r>
            <a:r>
              <a:rPr lang="en-US" dirty="0" smtClean="0"/>
              <a:t> the attention of president Franklin Roosevelt, who appointed </a:t>
            </a:r>
            <a:r>
              <a:rPr lang="en-US" b="1" u="sng" dirty="0" smtClean="0"/>
              <a:t>her to his </a:t>
            </a:r>
            <a:r>
              <a:rPr lang="en-US" b="1" dirty="0" smtClean="0"/>
              <a:t> </a:t>
            </a:r>
            <a:r>
              <a:rPr lang="en-US" b="1" u="sng" dirty="0" smtClean="0"/>
              <a:t>advisory committee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A. outstanding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catch   </a:t>
            </a:r>
          </a:p>
          <a:p>
            <a:pPr>
              <a:buNone/>
            </a:pPr>
            <a:r>
              <a:rPr lang="en-US" dirty="0" smtClean="0"/>
              <a:t>  C. her to his   </a:t>
            </a:r>
          </a:p>
          <a:p>
            <a:pPr>
              <a:buNone/>
            </a:pPr>
            <a:r>
              <a:rPr lang="en-US" dirty="0" smtClean="0"/>
              <a:t>  D. advisory committee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4. 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every</a:t>
            </a:r>
            <a:r>
              <a:rPr lang="en-US" b="1" dirty="0" smtClean="0"/>
              <a:t> </a:t>
            </a:r>
            <a:r>
              <a:rPr lang="en-US" b="1" u="sng" dirty="0" smtClean="0"/>
              <a:t>other</a:t>
            </a:r>
            <a:r>
              <a:rPr lang="en-US" b="1" dirty="0" smtClean="0"/>
              <a:t> </a:t>
            </a:r>
            <a:r>
              <a:rPr lang="en-US" dirty="0" smtClean="0"/>
              <a:t>nation, the United States </a:t>
            </a:r>
            <a:r>
              <a:rPr lang="en-US" b="1" u="sng" dirty="0" smtClean="0"/>
              <a:t>used to define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unit of currency, the dollars, in terms of the gold standard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As   </a:t>
            </a:r>
          </a:p>
          <a:p>
            <a:pPr>
              <a:buNone/>
            </a:pPr>
            <a:r>
              <a:rPr lang="en-US" dirty="0" smtClean="0"/>
              <a:t>  B. other   </a:t>
            </a:r>
          </a:p>
          <a:p>
            <a:pPr>
              <a:buNone/>
            </a:pPr>
            <a:r>
              <a:rPr lang="en-US" dirty="0" smtClean="0"/>
              <a:t>  C. used to define   </a:t>
            </a:r>
          </a:p>
          <a:p>
            <a:pPr>
              <a:buNone/>
            </a:pPr>
            <a:r>
              <a:rPr lang="en-US" dirty="0" smtClean="0"/>
              <a:t>  D. its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prime minister's </a:t>
            </a:r>
            <a:r>
              <a:rPr lang="en-US" b="1" u="sng" dirty="0" smtClean="0"/>
              <a:t>conviction</a:t>
            </a:r>
            <a:r>
              <a:rPr lang="en-US" b="1" dirty="0" smtClean="0"/>
              <a:t> </a:t>
            </a:r>
            <a:r>
              <a:rPr lang="en-US" dirty="0" smtClean="0"/>
              <a:t>for improper campaign practices is </a:t>
            </a:r>
            <a:r>
              <a:rPr lang="en-US" b="1" u="sng" dirty="0" smtClean="0"/>
              <a:t>likely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result in </a:t>
            </a:r>
            <a:r>
              <a:rPr lang="en-US" dirty="0" smtClean="0"/>
              <a:t>increasing pressure that she </a:t>
            </a:r>
            <a:r>
              <a:rPr lang="en-US" b="1" u="sng" dirty="0" smtClean="0"/>
              <a:t>resigns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conviction   </a:t>
            </a:r>
          </a:p>
          <a:p>
            <a:pPr>
              <a:buNone/>
            </a:pPr>
            <a:r>
              <a:rPr lang="en-US" dirty="0" smtClean="0"/>
              <a:t>  B. likely   </a:t>
            </a:r>
          </a:p>
          <a:p>
            <a:pPr>
              <a:buNone/>
            </a:pPr>
            <a:r>
              <a:rPr lang="en-US" dirty="0" smtClean="0"/>
              <a:t>  C. result in   </a:t>
            </a:r>
          </a:p>
          <a:p>
            <a:pPr>
              <a:buNone/>
            </a:pPr>
            <a:r>
              <a:rPr lang="en-US" dirty="0" smtClean="0"/>
              <a:t>  D. resigns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6. Venus</a:t>
            </a:r>
            <a:r>
              <a:rPr lang="en-US" b="1" dirty="0" smtClean="0"/>
              <a:t> </a:t>
            </a:r>
            <a:r>
              <a:rPr lang="en-US" b="1" u="sng" dirty="0" smtClean="0"/>
              <a:t>approaches</a:t>
            </a:r>
            <a:r>
              <a:rPr lang="en-US" b="1" dirty="0" smtClean="0"/>
              <a:t> </a:t>
            </a:r>
            <a:r>
              <a:rPr lang="en-US" b="1" u="sng" dirty="0" smtClean="0"/>
              <a:t>the Earth</a:t>
            </a:r>
            <a:r>
              <a:rPr lang="en-US" b="1" dirty="0" smtClean="0"/>
              <a:t> </a:t>
            </a:r>
            <a:r>
              <a:rPr lang="en-US" dirty="0" smtClean="0"/>
              <a:t>more closely than </a:t>
            </a:r>
            <a:r>
              <a:rPr lang="en-US" b="1" u="sng" dirty="0" smtClean="0"/>
              <a:t>any other</a:t>
            </a:r>
            <a:r>
              <a:rPr lang="en-US" b="1" dirty="0" smtClean="0"/>
              <a:t> </a:t>
            </a:r>
            <a:r>
              <a:rPr lang="en-US" dirty="0" smtClean="0"/>
              <a:t>planet</a:t>
            </a:r>
            <a:r>
              <a:rPr lang="en-US" b="1" dirty="0" smtClean="0"/>
              <a:t> i</a:t>
            </a:r>
            <a:r>
              <a:rPr lang="en-US" b="1" u="sng" dirty="0" smtClean="0"/>
              <a:t>s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A. approaches   </a:t>
            </a:r>
          </a:p>
          <a:p>
            <a:pPr>
              <a:buNone/>
            </a:pPr>
            <a:r>
              <a:rPr lang="en-US" dirty="0" smtClean="0"/>
              <a:t>  B. the Earth   </a:t>
            </a:r>
          </a:p>
          <a:p>
            <a:pPr>
              <a:buNone/>
            </a:pPr>
            <a:r>
              <a:rPr lang="en-US" dirty="0" smtClean="0"/>
              <a:t>  C. any other   </a:t>
            </a:r>
          </a:p>
          <a:p>
            <a:pPr>
              <a:buNone/>
            </a:pPr>
            <a:r>
              <a:rPr lang="en-US" dirty="0" smtClean="0"/>
              <a:t>  D. is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prime minister's </a:t>
            </a:r>
            <a:r>
              <a:rPr lang="en-US" b="1" u="sng" dirty="0" smtClean="0"/>
              <a:t>conviction</a:t>
            </a:r>
            <a:r>
              <a:rPr lang="en-US" b="1" dirty="0" smtClean="0"/>
              <a:t> </a:t>
            </a:r>
            <a:r>
              <a:rPr lang="en-US" dirty="0" smtClean="0"/>
              <a:t>for improper campaign practices is </a:t>
            </a:r>
            <a:r>
              <a:rPr lang="en-US" b="1" u="sng" dirty="0" smtClean="0"/>
              <a:t>likely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result in </a:t>
            </a:r>
            <a:r>
              <a:rPr lang="en-US" dirty="0" smtClean="0"/>
              <a:t>increasing pressure that she </a:t>
            </a:r>
            <a:r>
              <a:rPr lang="en-US" b="1" u="sng" dirty="0" smtClean="0"/>
              <a:t>resigns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conviction   </a:t>
            </a:r>
          </a:p>
          <a:p>
            <a:pPr>
              <a:buNone/>
            </a:pPr>
            <a:r>
              <a:rPr lang="en-US" dirty="0" smtClean="0"/>
              <a:t>  B. likely   </a:t>
            </a:r>
          </a:p>
          <a:p>
            <a:pPr>
              <a:buNone/>
            </a:pPr>
            <a:r>
              <a:rPr lang="en-US" dirty="0" smtClean="0"/>
              <a:t>  C. result in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resigns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6. Venus</a:t>
            </a:r>
            <a:r>
              <a:rPr lang="en-US" b="1" dirty="0" smtClean="0"/>
              <a:t> </a:t>
            </a:r>
            <a:r>
              <a:rPr lang="en-US" b="1" u="sng" dirty="0" smtClean="0"/>
              <a:t>approaches</a:t>
            </a:r>
            <a:r>
              <a:rPr lang="en-US" b="1" dirty="0" smtClean="0"/>
              <a:t> </a:t>
            </a:r>
            <a:r>
              <a:rPr lang="en-US" b="1" u="sng" dirty="0" smtClean="0"/>
              <a:t>the Earth</a:t>
            </a:r>
            <a:r>
              <a:rPr lang="en-US" b="1" dirty="0" smtClean="0"/>
              <a:t> </a:t>
            </a:r>
            <a:r>
              <a:rPr lang="en-US" dirty="0" smtClean="0"/>
              <a:t>more closely than </a:t>
            </a:r>
            <a:r>
              <a:rPr lang="en-US" b="1" u="sng" dirty="0" smtClean="0"/>
              <a:t>any other</a:t>
            </a:r>
            <a:r>
              <a:rPr lang="en-US" b="1" dirty="0" smtClean="0"/>
              <a:t> </a:t>
            </a:r>
            <a:r>
              <a:rPr lang="en-US" dirty="0" smtClean="0"/>
              <a:t>planet</a:t>
            </a:r>
            <a:r>
              <a:rPr lang="en-US" b="1" dirty="0" smtClean="0"/>
              <a:t> i</a:t>
            </a:r>
            <a:r>
              <a:rPr lang="en-US" b="1" u="sng" dirty="0" smtClean="0"/>
              <a:t>s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A. approaches   </a:t>
            </a:r>
          </a:p>
          <a:p>
            <a:pPr>
              <a:buNone/>
            </a:pPr>
            <a:r>
              <a:rPr lang="en-US" dirty="0" smtClean="0"/>
              <a:t>  B. the Earth   </a:t>
            </a:r>
          </a:p>
          <a:p>
            <a:pPr>
              <a:buNone/>
            </a:pPr>
            <a:r>
              <a:rPr lang="en-US" dirty="0" smtClean="0"/>
              <a:t>  C. any other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is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Along</a:t>
            </a:r>
            <a:r>
              <a:rPr lang="en-US" dirty="0" smtClean="0"/>
              <a:t> the East Coast, American Indian women's councils </a:t>
            </a:r>
            <a:r>
              <a:rPr lang="en-US" b="1" u="sng" dirty="0" smtClean="0"/>
              <a:t>could veto </a:t>
            </a:r>
            <a:r>
              <a:rPr lang="en-US" b="1" dirty="0" smtClean="0"/>
              <a:t> </a:t>
            </a:r>
            <a:r>
              <a:rPr lang="en-US" b="1" u="sng" dirty="0" smtClean="0"/>
              <a:t>a declaration </a:t>
            </a:r>
            <a:r>
              <a:rPr lang="en-US" dirty="0" smtClean="0"/>
              <a:t>of war </a:t>
            </a:r>
            <a:r>
              <a:rPr lang="en-US" b="1" u="sng" dirty="0" smtClean="0"/>
              <a:t>at</a:t>
            </a:r>
            <a:r>
              <a:rPr lang="en-US" b="1" dirty="0" smtClean="0"/>
              <a:t> </a:t>
            </a:r>
            <a:r>
              <a:rPr lang="en-US" b="1" u="sng" dirty="0" smtClean="0"/>
              <a:t>refusal</a:t>
            </a:r>
            <a:r>
              <a:rPr lang="en-US" b="1" dirty="0" smtClean="0"/>
              <a:t> </a:t>
            </a:r>
            <a:r>
              <a:rPr lang="en-US" dirty="0" smtClean="0"/>
              <a:t>to supply moccasins and field rations.</a:t>
            </a:r>
          </a:p>
          <a:p>
            <a:pPr>
              <a:buNone/>
            </a:pPr>
            <a:r>
              <a:rPr lang="en-US" dirty="0" smtClean="0"/>
              <a:t>  A. Along   </a:t>
            </a:r>
          </a:p>
          <a:p>
            <a:pPr>
              <a:buNone/>
            </a:pPr>
            <a:r>
              <a:rPr lang="en-US" dirty="0" smtClean="0"/>
              <a:t>  B. could veto   </a:t>
            </a:r>
          </a:p>
          <a:p>
            <a:pPr>
              <a:buNone/>
            </a:pPr>
            <a:r>
              <a:rPr lang="en-US" dirty="0" smtClean="0"/>
              <a:t>  C. a declaration   </a:t>
            </a:r>
          </a:p>
          <a:p>
            <a:pPr>
              <a:buNone/>
            </a:pPr>
            <a:r>
              <a:rPr lang="en-US" dirty="0" smtClean="0"/>
              <a:t>  D. at refusal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An echo is a sound </a:t>
            </a:r>
            <a:r>
              <a:rPr lang="en-US" b="1" u="sng" dirty="0" smtClean="0"/>
              <a:t>heard</a:t>
            </a:r>
            <a:r>
              <a:rPr lang="en-US" b="1" dirty="0" smtClean="0"/>
              <a:t> </a:t>
            </a:r>
            <a:r>
              <a:rPr lang="en-US" b="1" u="sng" dirty="0" smtClean="0"/>
              <a:t>subsequently</a:t>
            </a:r>
            <a:r>
              <a:rPr lang="en-US" b="1" dirty="0" smtClean="0"/>
              <a:t> </a:t>
            </a:r>
            <a:r>
              <a:rPr lang="en-US" dirty="0" smtClean="0"/>
              <a:t>it is </a:t>
            </a:r>
            <a:r>
              <a:rPr lang="en-US" b="1" u="sng" dirty="0" smtClean="0"/>
              <a:t>reflected from</a:t>
            </a:r>
            <a:r>
              <a:rPr lang="en-US" b="1" dirty="0" smtClean="0"/>
              <a:t> </a:t>
            </a:r>
            <a:r>
              <a:rPr lang="en-US" b="1" u="sng" dirty="0" smtClean="0"/>
              <a:t>an object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heard   </a:t>
            </a:r>
          </a:p>
          <a:p>
            <a:pPr>
              <a:buNone/>
            </a:pPr>
            <a:r>
              <a:rPr lang="en-US" dirty="0" smtClean="0"/>
              <a:t>  B. subsequently   </a:t>
            </a:r>
          </a:p>
          <a:p>
            <a:pPr>
              <a:buNone/>
            </a:pPr>
            <a:r>
              <a:rPr lang="en-US" dirty="0" smtClean="0"/>
              <a:t>  C. reflected from   </a:t>
            </a:r>
          </a:p>
          <a:p>
            <a:pPr>
              <a:buNone/>
            </a:pPr>
            <a:r>
              <a:rPr lang="en-US" dirty="0" smtClean="0"/>
              <a:t>  D. an object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Along</a:t>
            </a:r>
            <a:r>
              <a:rPr lang="en-US" dirty="0" smtClean="0"/>
              <a:t> the East Coast, American Indian women's councils </a:t>
            </a:r>
            <a:r>
              <a:rPr lang="en-US" b="1" u="sng" dirty="0" smtClean="0"/>
              <a:t>could veto </a:t>
            </a:r>
            <a:r>
              <a:rPr lang="en-US" b="1" dirty="0" smtClean="0"/>
              <a:t> </a:t>
            </a:r>
            <a:r>
              <a:rPr lang="en-US" b="1" u="sng" dirty="0" smtClean="0"/>
              <a:t>a declaration </a:t>
            </a:r>
            <a:r>
              <a:rPr lang="en-US" dirty="0" smtClean="0"/>
              <a:t>of war </a:t>
            </a:r>
            <a:r>
              <a:rPr lang="en-US" b="1" u="sng" dirty="0" smtClean="0"/>
              <a:t>at</a:t>
            </a:r>
            <a:r>
              <a:rPr lang="en-US" b="1" dirty="0" smtClean="0"/>
              <a:t> </a:t>
            </a:r>
            <a:r>
              <a:rPr lang="en-US" b="1" u="sng" dirty="0" smtClean="0"/>
              <a:t>refusal</a:t>
            </a:r>
            <a:r>
              <a:rPr lang="en-US" b="1" dirty="0" smtClean="0"/>
              <a:t> </a:t>
            </a:r>
            <a:r>
              <a:rPr lang="en-US" dirty="0" smtClean="0"/>
              <a:t>to supply moccasins and field rations.</a:t>
            </a:r>
          </a:p>
          <a:p>
            <a:pPr>
              <a:buNone/>
            </a:pPr>
            <a:r>
              <a:rPr lang="en-US" dirty="0" smtClean="0"/>
              <a:t>  A. Along   </a:t>
            </a:r>
          </a:p>
          <a:p>
            <a:pPr>
              <a:buNone/>
            </a:pPr>
            <a:r>
              <a:rPr lang="en-US" dirty="0" smtClean="0"/>
              <a:t>  B. could veto   </a:t>
            </a:r>
          </a:p>
          <a:p>
            <a:pPr>
              <a:buNone/>
            </a:pPr>
            <a:r>
              <a:rPr lang="en-US" dirty="0" smtClean="0"/>
              <a:t>  C. a declaration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at refusal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An echo is a sound </a:t>
            </a:r>
            <a:r>
              <a:rPr lang="en-US" b="1" u="sng" dirty="0" smtClean="0"/>
              <a:t>heard</a:t>
            </a:r>
            <a:r>
              <a:rPr lang="en-US" b="1" dirty="0" smtClean="0"/>
              <a:t> </a:t>
            </a:r>
            <a:r>
              <a:rPr lang="en-US" b="1" u="sng" dirty="0" smtClean="0"/>
              <a:t>subsequently</a:t>
            </a:r>
            <a:r>
              <a:rPr lang="en-US" b="1" dirty="0" smtClean="0"/>
              <a:t> </a:t>
            </a:r>
            <a:r>
              <a:rPr lang="en-US" dirty="0" smtClean="0"/>
              <a:t>it is </a:t>
            </a:r>
            <a:r>
              <a:rPr lang="en-US" b="1" u="sng" dirty="0" smtClean="0"/>
              <a:t>reflected from</a:t>
            </a:r>
            <a:r>
              <a:rPr lang="en-US" b="1" dirty="0" smtClean="0"/>
              <a:t> </a:t>
            </a:r>
            <a:r>
              <a:rPr lang="en-US" b="1" u="sng" dirty="0" smtClean="0"/>
              <a:t>an object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heard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subsequently   </a:t>
            </a:r>
          </a:p>
          <a:p>
            <a:pPr>
              <a:buNone/>
            </a:pPr>
            <a:r>
              <a:rPr lang="en-US" dirty="0" smtClean="0"/>
              <a:t>  C. reflected from   </a:t>
            </a:r>
          </a:p>
          <a:p>
            <a:pPr>
              <a:buNone/>
            </a:pPr>
            <a:r>
              <a:rPr lang="en-US" dirty="0" smtClean="0"/>
              <a:t>  D. an object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2487</Words>
  <Application>Microsoft Office PowerPoint</Application>
  <PresentationFormat>On-screen Show (4:3)</PresentationFormat>
  <Paragraphs>338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4</cp:revision>
  <dcterms:created xsi:type="dcterms:W3CDTF">2006-08-16T00:00:00Z</dcterms:created>
  <dcterms:modified xsi:type="dcterms:W3CDTF">2015-04-07T14:50:50Z</dcterms:modified>
</cp:coreProperties>
</file>