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3"/>
  </p:notesMasterIdLst>
  <p:sldIdLst>
    <p:sldId id="256" r:id="rId2"/>
    <p:sldId id="261" r:id="rId3"/>
    <p:sldId id="262" r:id="rId4"/>
    <p:sldId id="260" r:id="rId5"/>
    <p:sldId id="259" r:id="rId6"/>
    <p:sldId id="258" r:id="rId7"/>
    <p:sldId id="257" r:id="rId8"/>
    <p:sldId id="270" r:id="rId9"/>
    <p:sldId id="269" r:id="rId10"/>
    <p:sldId id="268" r:id="rId11"/>
    <p:sldId id="267" r:id="rId12"/>
    <p:sldId id="266" r:id="rId13"/>
    <p:sldId id="265" r:id="rId14"/>
    <p:sldId id="264" r:id="rId15"/>
    <p:sldId id="263" r:id="rId16"/>
    <p:sldId id="280" r:id="rId17"/>
    <p:sldId id="279" r:id="rId18"/>
    <p:sldId id="278" r:id="rId19"/>
    <p:sldId id="277" r:id="rId20"/>
    <p:sldId id="276" r:id="rId21"/>
    <p:sldId id="275" r:id="rId22"/>
    <p:sldId id="274" r:id="rId23"/>
    <p:sldId id="273" r:id="rId24"/>
    <p:sldId id="272" r:id="rId25"/>
    <p:sldId id="271" r:id="rId26"/>
    <p:sldId id="290" r:id="rId27"/>
    <p:sldId id="289" r:id="rId28"/>
    <p:sldId id="288" r:id="rId29"/>
    <p:sldId id="287" r:id="rId30"/>
    <p:sldId id="286" r:id="rId31"/>
    <p:sldId id="285" r:id="rId32"/>
    <p:sldId id="284" r:id="rId33"/>
    <p:sldId id="283" r:id="rId34"/>
    <p:sldId id="282" r:id="rId35"/>
    <p:sldId id="281" r:id="rId36"/>
    <p:sldId id="296" r:id="rId37"/>
    <p:sldId id="295" r:id="rId38"/>
    <p:sldId id="294" r:id="rId39"/>
    <p:sldId id="293" r:id="rId40"/>
    <p:sldId id="292" r:id="rId41"/>
    <p:sldId id="291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6BA12D-BC07-4EB8-99EB-65045F321074}" type="datetimeFigureOut">
              <a:rPr lang="en-IN" smtClean="0"/>
              <a:pPr/>
              <a:t>26-03-2015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77D72A-3748-4D03-BB1A-32307C45BF5E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4070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77D72A-3748-4D03-BB1A-32307C45BF5E}" type="slidenum">
              <a:rPr lang="en-IN" smtClean="0"/>
              <a:pPr/>
              <a:t>14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000627" y="6575527"/>
            <a:ext cx="3873497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 smtClean="0">
                <a:solidFill>
                  <a:srgbClr val="FFFFFF"/>
                </a:solidFill>
              </a:rPr>
              <a:t>© 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043608" y="0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solidFill>
                  <a:schemeClr val="bg1"/>
                </a:solidFill>
              </a:rPr>
              <a:t>TOEIC- INCOMPLETE SENTENCES 10</a:t>
            </a:r>
            <a:endParaRPr lang="en-IN" b="1" dirty="0">
              <a:solidFill>
                <a:schemeClr val="bg1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963" y="-387821"/>
            <a:ext cx="115252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19872" y="980728"/>
            <a:ext cx="205549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accent2"/>
                </a:solidFill>
              </a:rPr>
              <a:t>TOEIC</a:t>
            </a:r>
            <a:endParaRPr lang="en-IN" sz="4800" b="1" dirty="0">
              <a:solidFill>
                <a:schemeClr val="accent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6571" y="2132856"/>
            <a:ext cx="749115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FF"/>
                </a:solidFill>
              </a:rPr>
              <a:t>INCOMPLETE SENTENCES</a:t>
            </a:r>
            <a:endParaRPr lang="en-IN" sz="4400" b="1" dirty="0">
              <a:solidFill>
                <a:srgbClr val="FF00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54232" y="3861048"/>
            <a:ext cx="267169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</a:rPr>
              <a:t>PART 10</a:t>
            </a:r>
            <a:endParaRPr lang="en-IN" sz="48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48680"/>
            <a:ext cx="87849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5. Before these items leave the factory to be forwarded to the retailer, each one is thoroughly ........</a:t>
            </a:r>
            <a:endParaRPr lang="en-IN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51520" y="2636912"/>
            <a:ext cx="43204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seen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looked at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appraised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inspected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476672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5. Before these items leave the factory to be forwarded to the retailer, each one is thoroughly ........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63691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seen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looked at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appraised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33CC"/>
                </a:solidFill>
              </a:rPr>
              <a:t> D inspected</a:t>
            </a:r>
            <a:endParaRPr lang="en-IN" sz="3600" b="1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6. On her retirement she was given a substantial cheque in ....... of all the work she had done over the last 20 years.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3284984"/>
            <a:ext cx="47525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respect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thought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appreciation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belief 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5689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6. On her retirement she was given a substantial cheque in ....... of all the work she had done over the last 20 years.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539552" y="314096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respect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thought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33CC"/>
                </a:solidFill>
              </a:rPr>
              <a:t> C appreciation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belief 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7. There's absolutely no chance I can ....... you on that matter.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2204864"/>
            <a:ext cx="37444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meet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hold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take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find 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476672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7. There's absolutely no chance I can ....... you on that matter</a:t>
            </a:r>
            <a:r>
              <a:rPr lang="en-IN" b="1" dirty="0" smtClean="0"/>
              <a:t>.</a:t>
            </a:r>
            <a:endParaRPr lang="en-IN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20486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33CC"/>
                </a:solidFill>
              </a:rPr>
              <a:t> A meet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hold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take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find 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8. One of the most successful tools in your company is that of good ....... because everybody knows what's going on.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3068960"/>
            <a:ext cx="489654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communication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concentration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contemplation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consideration</a:t>
            </a:r>
          </a:p>
          <a:p>
            <a:pPr>
              <a:buFont typeface="Arial" pitchFamily="34" charset="0"/>
              <a:buChar char="•"/>
            </a:pP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8. One of the most successful tools in your company is that of good ....... because everybody knows what's going on.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314096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33CC"/>
                </a:solidFill>
              </a:rPr>
              <a:t> A communication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concentration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contemplation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consideration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48680"/>
            <a:ext cx="87849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9. And one of his technical staff came out to see me with the intention of replacing the ....... part.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2708920"/>
            <a:ext cx="46805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defective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deficient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defining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defeating</a:t>
            </a:r>
          </a:p>
          <a:p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9. And one of his technical staff came out to see me with the intention of replacing the ....... part.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85293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33CC"/>
                </a:solidFill>
              </a:rPr>
              <a:t> A defective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deficient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defining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defeating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476672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1. </a:t>
            </a:r>
            <a:r>
              <a:rPr lang="en-IN" sz="3200" b="1" dirty="0"/>
              <a:t>Don't worry I'm sure it's only ....... and that </a:t>
            </a:r>
            <a:r>
              <a:rPr lang="en-IN" sz="3200" b="1" dirty="0" smtClean="0"/>
              <a:t>its all going to be fine </a:t>
            </a:r>
            <a:r>
              <a:rPr lang="en-IN" sz="3200" b="1" dirty="0"/>
              <a:t>soon </a:t>
            </a:r>
            <a:r>
              <a:rPr lang="en-IN" sz="3200" b="1" dirty="0" smtClean="0"/>
              <a:t> </a:t>
            </a:r>
            <a:r>
              <a:rPr lang="en-IN" sz="3200" b="1" dirty="0"/>
              <a:t>before the next </a:t>
            </a:r>
            <a:r>
              <a:rPr lang="en-IN" sz="3200" b="1" dirty="0" smtClean="0"/>
              <a:t>performance.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420888"/>
            <a:ext cx="453650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temperate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temporary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contemporary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temporarily</a:t>
            </a:r>
            <a:endParaRPr lang="en-IN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10. ....... I should have checked first since when I reached the shop I was led to believe that the delivery was late.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3356992"/>
            <a:ext cx="41044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Admittedly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Admitting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Confessing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Allowing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48680"/>
            <a:ext cx="87849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10. ....... I should have checked first since when I reached the shop I was led to believe that the delivery was late.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70892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33CC"/>
                </a:solidFill>
              </a:rPr>
              <a:t> A Admittedly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Admitting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Confessing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Allowing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11. We were in a small boat and were terrified that the steamer hadn't seen us as it was bearing ....... on us.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636912"/>
            <a:ext cx="40324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down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across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over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under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48680"/>
            <a:ext cx="87849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11. We were in a small boat and were terrified that the steamer hadn't seen us as it was bearing ....... on us.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70892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33CC"/>
                </a:solidFill>
              </a:rPr>
              <a:t> A down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across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over 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under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520" y="548680"/>
            <a:ext cx="87129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12. We would like to ....... our customers that over the festive period we will be closing an hour earlier than usual.</a:t>
            </a:r>
            <a:endParaRPr lang="en-IN" sz="3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67544" y="3212976"/>
            <a:ext cx="38884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remember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retake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repeat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remind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5689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12. We would like to ....... our customers that over the festive period we will be closing an hour earlier than usual.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314096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remember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retake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repeat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33CC"/>
                </a:solidFill>
              </a:rPr>
              <a:t> D remind</a:t>
            </a:r>
            <a:endParaRPr lang="en-IN" sz="3600" b="1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13. There are now only ten minutes remaining for you to make your ....... and go to the cash counter for the payment.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3212976"/>
            <a:ext cx="44644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A purchases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buying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sales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selling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4969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13. There are now only ten minutes remaining for you to make your ....... and go to the cash counter for the payment.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321297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33CC"/>
                </a:solidFill>
              </a:rPr>
              <a:t> A purchases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buying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sales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selling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14. There's really no point in discussing important topics right at the end of the meeting as if its no man’s ........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3356992"/>
            <a:ext cx="45365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business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work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activity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tasks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14. There's really no point in discussing important topics right at the end of the meeting as if its no man’s ........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321297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33CC"/>
                </a:solidFill>
              </a:rPr>
              <a:t> A business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work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activity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tasks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1. Don't worry I'm sure it's only ....... and that its all going to be fine soon  before the next performance.</a:t>
            </a:r>
            <a:endParaRPr lang="en-IN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636912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temperate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rgbClr val="0033CC"/>
                </a:solidFill>
              </a:rPr>
              <a:t> B temporary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contemporary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temporarily</a:t>
            </a:r>
            <a:endParaRPr lang="en-IN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5689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15. A large number of these animals have been shot over the years that they are now classed as ....... species.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780928"/>
            <a:ext cx="36724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dangerous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endangered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unwanted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limited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15. A large number of these animals have been shot over the years that they are now classed as ....... species.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78092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dangerous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33CC"/>
                </a:solidFill>
              </a:rPr>
              <a:t> B endangered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unwanted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limited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16. There was nothing in the contract that ....... As to who would be held responsible if the project fails.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2780928"/>
            <a:ext cx="39604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pointed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specified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printed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developed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16. There was nothing in the contract that ....... </a:t>
            </a:r>
            <a:r>
              <a:rPr lang="en-IN" sz="3600" b="1" smtClean="0"/>
              <a:t>as </a:t>
            </a:r>
            <a:r>
              <a:rPr lang="en-IN" sz="3600" b="1" dirty="0" smtClean="0"/>
              <a:t>to who would be held responsible if the project fails.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63691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pointed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33CC"/>
                </a:solidFill>
              </a:rPr>
              <a:t> B specified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printed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developed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17. If it helps to put things right, please let me take ....... everything I said before.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708920"/>
            <a:ext cx="36724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again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back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in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across</a:t>
            </a:r>
            <a:endParaRPr lang="en-IN" sz="3600" b="1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17. If it helps to put things right, please let me take ....... everything I said before.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63691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again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33CC"/>
                </a:solidFill>
              </a:rPr>
              <a:t> B back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in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across</a:t>
            </a:r>
            <a:endParaRPr lang="en-IN" sz="3600" b="1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18. I've really had enough of all your excuses, what I want now, is some .......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2348880"/>
            <a:ext cx="55446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action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acting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acted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active</a:t>
            </a:r>
            <a:endParaRPr lang="en-IN" sz="3600" b="1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18. I've really had enough of all your excuses, what I want now, is some .......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49289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33CC"/>
                </a:solidFill>
              </a:rPr>
              <a:t> A action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acting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acted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active</a:t>
            </a:r>
            <a:endParaRPr lang="en-IN" sz="3600" b="1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48680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19. My medical insurance ....... are only $7 per month.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348880"/>
            <a:ext cx="50405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receipts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fees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premiums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paying</a:t>
            </a:r>
            <a:endParaRPr lang="en-IN" sz="3600" b="1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19. My medical insurance ....... are only $7 per month.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27687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receipts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fees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33CC"/>
                </a:solidFill>
              </a:rPr>
              <a:t> C premiums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paying</a:t>
            </a:r>
            <a:endParaRPr lang="en-IN" sz="3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/>
              <a:t>2. Are you aware of the latest ....... in </a:t>
            </a:r>
            <a:r>
              <a:rPr lang="en-IN" sz="3200" b="1" dirty="0" smtClean="0"/>
              <a:t>the glamour industry?</a:t>
            </a:r>
            <a:endParaRPr lang="en-IN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2132856"/>
            <a:ext cx="640871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tendency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B trend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C custom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/>
              <a:t> </a:t>
            </a:r>
            <a:r>
              <a:rPr lang="en-US" sz="3200" b="1" dirty="0" smtClean="0"/>
              <a:t>D habits</a:t>
            </a:r>
            <a:endParaRPr lang="en-IN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23528" y="548680"/>
            <a:ext cx="85689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20. There doesn't seem to be anyone working really hard for the business and yet they all seem to earn ....... money.</a:t>
            </a:r>
            <a:endParaRPr lang="en-IN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3429000"/>
            <a:ext cx="48245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facile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simple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easy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quick 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476672"/>
            <a:ext cx="85689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20. There doesn't seem to be anyone working really hard for the business and yet they all seem to earn ....... money.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314096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facile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simple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33CC"/>
                </a:solidFill>
              </a:rPr>
              <a:t> C easy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quick </a:t>
            </a:r>
            <a:endParaRPr lang="en-IN" sz="36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2. Are you aware of the latest ....... in the glamour industry?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13285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tendency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33CC"/>
                </a:solidFill>
              </a:rPr>
              <a:t> B trend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custom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habits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3. You can argue with me till the cows come ....... but I can't accept that.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276872"/>
            <a:ext cx="3600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away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along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back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home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3. You can argue with me till the cows come ....... but I can't accept that.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276872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away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along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back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33CC"/>
                </a:solidFill>
              </a:rPr>
              <a:t> D home</a:t>
            </a:r>
            <a:endParaRPr lang="en-IN" sz="3600" b="1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620688"/>
            <a:ext cx="87849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4. She told him to discontinue wasting time by coming up with tried and tested ideas and in this way simply re-inventing the ........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3429000"/>
            <a:ext cx="34563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circle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round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curve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wheel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4. She told him to discontinue wasting time by coming up with tried and tested ideas and in this way simply re-inventing the ........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251520" y="314096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circle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round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curve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0033CC"/>
                </a:solidFill>
              </a:rPr>
              <a:t> D wheel</a:t>
            </a:r>
            <a:endParaRPr lang="en-IN" sz="3600" b="1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685</TotalTime>
  <Words>1341</Words>
  <Application>Microsoft Office PowerPoint</Application>
  <PresentationFormat>On-screen Show (4:3)</PresentationFormat>
  <Paragraphs>204</Paragraphs>
  <Slides>41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abc</cp:lastModifiedBy>
  <cp:revision>43</cp:revision>
  <dcterms:created xsi:type="dcterms:W3CDTF">2014-01-20T09:53:58Z</dcterms:created>
  <dcterms:modified xsi:type="dcterms:W3CDTF">2015-03-26T15:28:44Z</dcterms:modified>
</cp:coreProperties>
</file>