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57" r:id="rId13"/>
    <p:sldId id="271" r:id="rId14"/>
    <p:sldId id="270" r:id="rId15"/>
    <p:sldId id="269" r:id="rId16"/>
    <p:sldId id="268" r:id="rId17"/>
    <p:sldId id="285" r:id="rId18"/>
    <p:sldId id="284" r:id="rId19"/>
    <p:sldId id="283" r:id="rId20"/>
    <p:sldId id="282" r:id="rId21"/>
    <p:sldId id="281" r:id="rId22"/>
    <p:sldId id="280" r:id="rId23"/>
    <p:sldId id="279" r:id="rId24"/>
    <p:sldId id="278" r:id="rId25"/>
    <p:sldId id="277" r:id="rId26"/>
    <p:sldId id="276" r:id="rId27"/>
    <p:sldId id="275" r:id="rId28"/>
    <p:sldId id="274" r:id="rId29"/>
    <p:sldId id="273" r:id="rId30"/>
    <p:sldId id="272" r:id="rId31"/>
    <p:sldId id="296" r:id="rId32"/>
    <p:sldId id="295" r:id="rId33"/>
    <p:sldId id="294" r:id="rId34"/>
    <p:sldId id="293" r:id="rId35"/>
    <p:sldId id="292" r:id="rId36"/>
    <p:sldId id="291" r:id="rId37"/>
    <p:sldId id="290" r:id="rId38"/>
    <p:sldId id="289" r:id="rId39"/>
    <p:sldId id="288" r:id="rId40"/>
    <p:sldId id="287" r:id="rId41"/>
    <p:sldId id="28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96386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62355" y="459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13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83105" y="1124744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2636912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8352" y="4221088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13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9269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The only problem with your pasta is that the more I eat, the more I want ....... more.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08920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all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no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The only problem with your pasta is that the more I eat, the more I want ....... more.</a:t>
            </a:r>
            <a:endParaRPr lang="en-IN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all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some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no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The reason there is no public transport today is because the drivers are on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88840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strike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leave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The reason there is no public transport today is because the drivers are on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strike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leave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Interest ....... are hiking day by day.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figures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rates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numbers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standards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Interest ....... are hiking day by day.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figures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rates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numbers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standards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Nothing in the world will ever make me change my ....... on that topic.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thought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idea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heart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Nothing in the world will ever make me change my ....... on that topic.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thought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idea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heart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What on earth you think you are talking about? I can't make head or ....... of it.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tail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tale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finish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What on earth you think you are talking about? I can't make head or ....... of it.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tail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tale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finish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The only reason for them going to the </a:t>
            </a:r>
            <a:r>
              <a:rPr lang="en-IN" sz="3200" b="1" dirty="0" smtClean="0"/>
              <a:t>theatre </a:t>
            </a:r>
            <a:r>
              <a:rPr lang="en-IN" sz="3200" b="1" dirty="0"/>
              <a:t>on that day was to find some form of ........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2708920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internment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involvement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engrossment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entertainment 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I telephoned your outlet and explained the ....... to your receptionist.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criterion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situation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happening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I telephoned your outlet and explained the ....... to your receptionist.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191683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criterion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situation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happening</a:t>
            </a:r>
            <a:endParaRPr lang="en-IN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Candidate: I'm Mr Patrick. I'm afraid it's a case of 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32856"/>
            <a:ext cx="67687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mistaken personality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mistaken</a:t>
            </a:r>
            <a:r>
              <a:rPr lang="en-IN" sz="3200" b="1" dirty="0" smtClean="0"/>
              <a:t> character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mistaken person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mistaken identity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Candidate: I'm Mr Patrick. I'm afraid it's a case of 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74168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mistaken personality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mistaken</a:t>
            </a:r>
            <a:r>
              <a:rPr lang="en-IN" sz="3200" b="1" dirty="0" smtClean="0"/>
              <a:t> character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mistaken person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mistaken identity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When one goes to an auction to buy a particular item, he can simply make a ....... for it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test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go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bid 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When one goes to an auction to buy a particular item, he can simply make a ....... for it.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test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go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bid 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It may seem a long way into the future but in the end you will get some ....... from your investment.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08920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produce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benefit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products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price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It may seem a long way into the future but in the end you will get some ....... from your investment.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produce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benefit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products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price</a:t>
            </a:r>
            <a:endParaRPr lang="en-IN" sz="32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One of the latest trend of saying you've been sacked is to say that your company is .......sizing but you've still lost your job.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down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through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One of the latest trend of saying you've been sacked is to say that your company is .......sizing but you've still lost your job.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down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through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The only reason for them going to the theatre on that day was to find some form of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internment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involvement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engrossment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entertainment 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As we have enough money in our present budget, we are happy to launch this new product in the nature of an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enterprise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experiment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undertaking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exception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As we have enough money in our present budget, we are happy to launch this new product in the nature of an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enterprise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experiment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undertaking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exception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 small cafe situated near platform 6 is now ....... free cups of tea to those waiting for the London train.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80928"/>
            <a:ext cx="7056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discharging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dispensing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offering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disposing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 small cafe situated near platform 6 is now ....... free cups of tea to those waiting for the London train.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discharging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dispensing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offering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disposing</a:t>
            </a:r>
            <a:endParaRPr lang="en-IN" sz="32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Next I can see some people slowly moving along the road and some can't walk and are in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420888"/>
            <a:ext cx="56886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highchairs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low 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wheelchairs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pushchairs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Next I can see some people slowly moving along the road and some can't walk and are in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highchairs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low 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wheelchairs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pushchairs</a:t>
            </a:r>
            <a:endParaRPr lang="en-IN" sz="3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company had its own code of ....... in these matters.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16832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behavior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practice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C dealing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attitude</a:t>
            </a:r>
          </a:p>
          <a:p>
            <a:pPr>
              <a:buFont typeface="Arial" pitchFamily="34" charset="0"/>
              <a:buChar char="•"/>
            </a:pP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company had its own code of ....... in these matters.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behavior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practice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C dealing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attitude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The ....... books for manufacturers of diesel cars are now full following the rise in petrol.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420888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exercise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order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trade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The ....... books for manufacturers of diesel cars are now full following the rise in petrol.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exercise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order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place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trade</a:t>
            </a:r>
            <a:endParaRPr lang="en-IN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Managers complained bitterly at the Annual meeting that ....... of production had dropped to an all time low.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564904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signs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indications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types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levels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If one decides that they no longer need their insurance, they can cash it in for the amount of its ....... value.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348880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rebate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surrender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discount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return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If one decides that they no longer need their insurance, they can cash it in for the amount of its ....... value.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rebate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surrender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discount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return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Managers complained bitterly at the Annual meeting that ....... of production had dropped to an all time low.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signs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indications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types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levels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764704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Its better to deal in ....... cash rather than cheques.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564904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solid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hard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actual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Its better to deal in ....... cash rather than cheques.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solid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hard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actual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If you are self-employed, you must make sure that you ....... the form indicating how much you are earning.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636912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fill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fill through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fill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fill on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If you are self-employed, you must make sure that you ....... the form indicating how much you are earning.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fill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fill through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fill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fill on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1327</TotalTime>
  <Words>1299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18</cp:revision>
  <dcterms:created xsi:type="dcterms:W3CDTF">2014-01-23T13:17:41Z</dcterms:created>
  <dcterms:modified xsi:type="dcterms:W3CDTF">2015-03-26T15:38:02Z</dcterms:modified>
</cp:coreProperties>
</file>