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62" r:id="rId3"/>
    <p:sldId id="261" r:id="rId4"/>
    <p:sldId id="260" r:id="rId5"/>
    <p:sldId id="259" r:id="rId6"/>
    <p:sldId id="258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C31"/>
    <a:srgbClr val="FF00FF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7140" autoAdjust="0"/>
  </p:normalViewPr>
  <p:slideViewPr>
    <p:cSldViewPr>
      <p:cViewPr varScale="1">
        <p:scale>
          <a:sx n="48" d="100"/>
          <a:sy n="48" d="100"/>
        </p:scale>
        <p:origin x="-20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122B79-582C-4EE2-AF82-63E6D455B838}" type="datetimeFigureOut">
              <a:rPr lang="en-US" smtClean="0"/>
              <a:t>9/9/2015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26D787-105E-4105-9480-FF0B4FA71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247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6D787-105E-4105-9480-FF0B4FA7118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809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Home exercise</a:t>
            </a:r>
          </a:p>
          <a:p>
            <a:endParaRPr lang="en-US" sz="12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1)Give synonym:   Favorite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b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 Give antonym: 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Indoor</a:t>
            </a:r>
            <a:b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b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 Give meaning :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 Choosing   b ) Outdoor    c) Street    d) Garden</a:t>
            </a:r>
            <a:b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b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 Make a sentence using below word:</a:t>
            </a: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b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 Home   b) Study    c) Play</a:t>
            </a:r>
          </a:p>
          <a:p>
            <a:endParaRPr lang="en" sz="12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6D787-105E-4105-9480-FF0B4FA7118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406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5000628" y="6616802"/>
            <a:ext cx="3838572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 smtClean="0">
                <a:solidFill>
                  <a:srgbClr val="FFFFFF"/>
                </a:solidFill>
              </a:rPr>
              <a:t>© 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066800" y="0"/>
            <a:ext cx="48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Fun Writing Exercise For Juniors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600" y="-382325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ts3.mm.bing.net/th?&amp;id=HN.608039186007590569&amp;w=300&amp;h=300&amp;c=0&amp;pid=1.9&amp;rs=0&amp;p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371600"/>
            <a:ext cx="2857500" cy="2838450"/>
          </a:xfrm>
          <a:prstGeom prst="rect">
            <a:avLst/>
          </a:prstGeom>
          <a:noFill/>
        </p:spPr>
      </p:pic>
      <p:pic>
        <p:nvPicPr>
          <p:cNvPr id="7172" name="Picture 4" descr="http://ts3.mm.bing.net/th?&amp;id=HN.608034607570879266&amp;w=300&amp;h=300&amp;c=0&amp;pid=1.9&amp;rs=0&amp;p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2819400"/>
            <a:ext cx="1809750" cy="2857500"/>
          </a:xfrm>
          <a:prstGeom prst="rect">
            <a:avLst/>
          </a:prstGeom>
          <a:noFill/>
        </p:spPr>
      </p:pic>
      <p:pic>
        <p:nvPicPr>
          <p:cNvPr id="7174" name="Picture 6" descr="http://ts1.mm.bing.net/th?&amp;id=HN.608011436227103262&amp;w=300&amp;h=300&amp;c=0&amp;pid=1.9&amp;rs=0&amp;p=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0" y="3505200"/>
            <a:ext cx="2857500" cy="197167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0" y="457200"/>
            <a:ext cx="9144000" cy="58477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Fun Writing Exercises</a:t>
            </a:r>
            <a:endParaRPr lang="en-US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609600"/>
            <a:ext cx="861060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Setting the scene: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sz="1600" dirty="0" smtClean="0"/>
              <a:t>Describe your favorite place in detail, including how you feel when you are there, what it looks like, what it smells like, etc. This is a great way to imagine scenes and learn how to use words to tell others about them.</a:t>
            </a:r>
            <a:endParaRPr lang="en-US" sz="1600" dirty="0"/>
          </a:p>
        </p:txBody>
      </p:sp>
      <p:pic>
        <p:nvPicPr>
          <p:cNvPr id="2" name="Picture 2" descr="http://bobo.kidnesia.com/var/gramedia/storage/images/bobo/kiriman-user/klinik-cerita/liburan-di-rumah-nenek/15281281-3-ind-ID/Liburan-di-Rumah-Nene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819400"/>
            <a:ext cx="4648200" cy="325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609600"/>
            <a:ext cx="838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Brainstorming:</a:t>
            </a:r>
          </a:p>
          <a:p>
            <a:endParaRPr lang="en-US" sz="2000" b="1" dirty="0" smtClean="0"/>
          </a:p>
          <a:p>
            <a:endParaRPr lang="en-US" sz="1600" b="1" dirty="0" smtClean="0"/>
          </a:p>
          <a:p>
            <a:r>
              <a:rPr lang="en-US" sz="1600" dirty="0" smtClean="0"/>
              <a:t> As a way of generating topics for writing, write down events of the day. Jot down everything that happened to you in a day. This is a great way to increase creativity. Write down everything-what you had for meals, a fight you had with your sibling, an unexpected grade you got on a test.</a:t>
            </a:r>
            <a:endParaRPr lang="en-US" sz="1600" dirty="0"/>
          </a:p>
        </p:txBody>
      </p:sp>
      <p:pic>
        <p:nvPicPr>
          <p:cNvPr id="2" name="Picture 2" descr="https://cdn.psychologytoday.com/sites/default/files/blogs/1023/2011/03/57597-4979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7918" y="2895600"/>
            <a:ext cx="4286250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838200"/>
            <a:ext cx="7848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Good and Bad:</a:t>
            </a:r>
          </a:p>
          <a:p>
            <a:endParaRPr lang="en-US" b="1" dirty="0" smtClean="0"/>
          </a:p>
          <a:p>
            <a:r>
              <a:rPr lang="en-US" sz="1600" dirty="0" smtClean="0"/>
              <a:t>Write</a:t>
            </a:r>
            <a:r>
              <a:rPr lang="en-US" sz="1600" b="1" dirty="0" smtClean="0"/>
              <a:t> </a:t>
            </a:r>
            <a:r>
              <a:rPr lang="en-US" sz="1600" dirty="0" smtClean="0"/>
              <a:t>two good and two bad points on the following :</a:t>
            </a:r>
            <a:endParaRPr lang="en-US" sz="1600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5234174"/>
              </p:ext>
            </p:extLst>
          </p:nvPr>
        </p:nvGraphicFramePr>
        <p:xfrm>
          <a:off x="1600200" y="2362200"/>
          <a:ext cx="6096000" cy="1854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Television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Computer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Indoor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games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Outdoor games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Mom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Dad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Siblings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Friends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Study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Play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1066800"/>
            <a:ext cx="82296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Write few lines beginning with the following prompts:</a:t>
            </a:r>
            <a:endParaRPr lang="en-US" sz="2000" dirty="0" smtClean="0"/>
          </a:p>
          <a:p>
            <a:endParaRPr lang="en-US" b="1" dirty="0" smtClean="0"/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Once upon a time………………………………..</a:t>
            </a:r>
          </a:p>
          <a:p>
            <a:pPr>
              <a:buFont typeface="Arial" pitchFamily="34" charset="0"/>
              <a:buChar char="•"/>
            </a:pPr>
            <a:endParaRPr lang="en-US" sz="1600" dirty="0" smtClean="0"/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I remember ……………………………………..</a:t>
            </a:r>
          </a:p>
          <a:p>
            <a:pPr>
              <a:buFont typeface="Arial" pitchFamily="34" charset="0"/>
              <a:buChar char="•"/>
            </a:pPr>
            <a:endParaRPr lang="en-US" sz="1600" dirty="0" smtClean="0"/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If I was a ………………………………………..</a:t>
            </a:r>
          </a:p>
          <a:p>
            <a:pPr>
              <a:buFont typeface="Arial" pitchFamily="34" charset="0"/>
              <a:buChar char="•"/>
            </a:pPr>
            <a:endParaRPr lang="en-US" sz="1600" dirty="0" smtClean="0"/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If I had a ……………………………………….</a:t>
            </a:r>
          </a:p>
          <a:p>
            <a:pPr>
              <a:buFont typeface="Arial" pitchFamily="34" charset="0"/>
              <a:buChar char="•"/>
            </a:pPr>
            <a:endParaRPr lang="en-US" sz="1600" dirty="0" smtClean="0"/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Can you ………………………………………</a:t>
            </a:r>
          </a:p>
          <a:p>
            <a:pPr>
              <a:buFont typeface="Arial" pitchFamily="34" charset="0"/>
              <a:buChar char="•"/>
            </a:pPr>
            <a:endParaRPr lang="en-US" sz="1600" dirty="0" smtClean="0"/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I have a ………………………………………</a:t>
            </a:r>
          </a:p>
          <a:p>
            <a:pPr>
              <a:buFont typeface="Arial" pitchFamily="34" charset="0"/>
              <a:buChar char="•"/>
            </a:pPr>
            <a:endParaRPr lang="en-US" sz="1600" dirty="0" smtClean="0"/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I never thought ………………………………..</a:t>
            </a:r>
          </a:p>
          <a:p>
            <a:pPr>
              <a:buFont typeface="Arial" pitchFamily="34" charset="0"/>
              <a:buChar char="•"/>
            </a:pPr>
            <a:endParaRPr lang="en-US" sz="1600" dirty="0" smtClean="0"/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I will ……………………………………………….</a:t>
            </a:r>
          </a:p>
          <a:p>
            <a:pPr>
              <a:buFont typeface="Arial" pitchFamily="34" charset="0"/>
              <a:buChar char="•"/>
            </a:pPr>
            <a:endParaRPr lang="en-US" sz="1600" dirty="0" smtClean="0"/>
          </a:p>
          <a:p>
            <a:pPr>
              <a:buFont typeface="Arial" pitchFamily="34" charset="0"/>
              <a:buChar char="•"/>
            </a:pP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685800"/>
            <a:ext cx="822960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Color </a:t>
            </a:r>
            <a:r>
              <a:rPr lang="en-US" sz="2000" b="1" smtClean="0"/>
              <a:t>your world:</a:t>
            </a:r>
            <a:endParaRPr lang="en-US" sz="2000" b="1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sz="1600" dirty="0" smtClean="0"/>
              <a:t>Choosing a color, going for a walk and then writing about everything you see on the walk that is that color, or everything that reminds you of that color. This is a great exercise for you because it not only exercises your writing skills, but  also your bodies as well.</a:t>
            </a:r>
            <a:endParaRPr lang="en-US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3200400"/>
            <a:ext cx="19812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819400" y="32004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In the garden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3886200"/>
            <a:ext cx="1981200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819400" y="3886200"/>
            <a:ext cx="1600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On the street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57200" y="4648200"/>
            <a:ext cx="1981200" cy="369332"/>
          </a:xfrm>
          <a:prstGeom prst="rect">
            <a:avLst/>
          </a:prstGeom>
          <a:solidFill>
            <a:srgbClr val="006C3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819400" y="46482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At home</a:t>
            </a:r>
            <a:endParaRPr lang="en-US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524000" y="1397000"/>
          <a:ext cx="6096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1000634"/>
              </p:ext>
            </p:extLst>
          </p:nvPr>
        </p:nvGraphicFramePr>
        <p:xfrm>
          <a:off x="228600" y="533400"/>
          <a:ext cx="8610600" cy="5819775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1371600"/>
                <a:gridCol w="1600200"/>
                <a:gridCol w="5638800"/>
              </a:tblGrid>
              <a:tr h="685800">
                <a:tc>
                  <a:txBody>
                    <a:bodyPr/>
                    <a:lstStyle/>
                    <a:p>
                      <a:r>
                        <a:rPr lang="en-US" dirty="0" smtClean="0"/>
                        <a:t>Reviewed By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Reviewed  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Comments / Changes Made</a:t>
                      </a:r>
                      <a:endParaRPr lang="en-US" dirty="0"/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Ankita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09.09.2015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No changes made</a:t>
                      </a:r>
                      <a:endParaRPr lang="en-US" dirty="0"/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6710592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488</TotalTime>
  <Words>221</Words>
  <Application>Microsoft Office PowerPoint</Application>
  <PresentationFormat>On-screen Show (4:3)</PresentationFormat>
  <Paragraphs>58</Paragraphs>
  <Slides>7</Slides>
  <Notes>2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14</cp:revision>
  <dcterms:created xsi:type="dcterms:W3CDTF">2014-06-19T13:21:58Z</dcterms:created>
  <dcterms:modified xsi:type="dcterms:W3CDTF">2015-09-09T13:30:56Z</dcterms:modified>
</cp:coreProperties>
</file>