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9"/>
  </p:notesMasterIdLst>
  <p:sldIdLst>
    <p:sldId id="263" r:id="rId3"/>
    <p:sldId id="262" r:id="rId4"/>
    <p:sldId id="257" r:id="rId5"/>
    <p:sldId id="258" r:id="rId6"/>
    <p:sldId id="259"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37806D-E3AF-4693-9789-A23DEF235360}"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DA2161-A3DF-415B-BB7D-D64B5E901D47}" type="slidenum">
              <a:rPr lang="en-US" smtClean="0"/>
              <a:t>‹#›</a:t>
            </a:fld>
            <a:endParaRPr lang="en-US"/>
          </a:p>
        </p:txBody>
      </p:sp>
    </p:spTree>
    <p:extLst>
      <p:ext uri="{BB962C8B-B14F-4D97-AF65-F5344CB8AC3E}">
        <p14:creationId xmlns:p14="http://schemas.microsoft.com/office/powerpoint/2010/main" val="3468455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Coherence- </a:t>
            </a:r>
            <a:r>
              <a:rPr lang="en-US" sz="1200" b="0" i="0" kern="1200" dirty="0" smtClean="0">
                <a:solidFill>
                  <a:schemeClr val="tx1"/>
                </a:solidFill>
                <a:effectLst/>
                <a:latin typeface="+mn-lt"/>
                <a:ea typeface="+mn-ea"/>
                <a:cs typeface="+mn-cs"/>
              </a:rPr>
              <a:t>the quality of forming a unified whole</a:t>
            </a:r>
            <a:endParaRPr lang="en-US" dirty="0"/>
          </a:p>
        </p:txBody>
      </p:sp>
      <p:sp>
        <p:nvSpPr>
          <p:cNvPr id="4" name="Slide Number Placeholder 3"/>
          <p:cNvSpPr>
            <a:spLocks noGrp="1"/>
          </p:cNvSpPr>
          <p:nvPr>
            <p:ph type="sldNum" sz="quarter" idx="10"/>
          </p:nvPr>
        </p:nvSpPr>
        <p:spPr/>
        <p:txBody>
          <a:bodyPr/>
          <a:lstStyle/>
          <a:p>
            <a:fld id="{3DDA2161-A3DF-415B-BB7D-D64B5E901D47}" type="slidenum">
              <a:rPr lang="en-US" smtClean="0"/>
              <a:t>2</a:t>
            </a:fld>
            <a:endParaRPr lang="en-US"/>
          </a:p>
        </p:txBody>
      </p:sp>
    </p:spTree>
    <p:extLst>
      <p:ext uri="{BB962C8B-B14F-4D97-AF65-F5344CB8AC3E}">
        <p14:creationId xmlns:p14="http://schemas.microsoft.com/office/powerpoint/2010/main" val="3713977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8F2009-A62F-49BB-A119-2F81C5B004B0}"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8F2009-A62F-49BB-A119-2F81C5B004B0}"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8F2009-A62F-49BB-A119-2F81C5B004B0}"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8F2009-A62F-49BB-A119-2F81C5B004B0}"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8F2009-A62F-49BB-A119-2F81C5B004B0}"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8F2009-A62F-49BB-A119-2F81C5B004B0}"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8F2009-A62F-49BB-A119-2F81C5B004B0}"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8F2009-A62F-49BB-A119-2F81C5B004B0}"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8F2009-A62F-49BB-A119-2F81C5B004B0}"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8F2009-A62F-49BB-A119-2F81C5B004B0}"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8F2009-A62F-49BB-A119-2F81C5B004B0}"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63015-5C71-43E5-BAE4-FB7BD84BE5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776890" y="6624840"/>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a:solidFill>
                  <a:srgbClr val="FFFFFF"/>
                </a:solidFill>
              </a:rPr>
              <a:t>© </a:t>
            </a:r>
            <a:r>
              <a:rPr lang="en-US" sz="1100" dirty="0" smtClean="0">
                <a:solidFill>
                  <a:srgbClr val="FFFFFF"/>
                </a:solidFill>
              </a:rPr>
              <a:t>2016</a:t>
            </a:r>
            <a:r>
              <a:rPr lang="en-US" sz="1100" baseline="0" dirty="0" smtClean="0">
                <a:solidFill>
                  <a:srgbClr val="FFFFFF"/>
                </a:solidFill>
              </a:rPr>
              <a:t> albert-learning</a:t>
            </a:r>
            <a:r>
              <a:rPr lang="en-US" sz="1100" dirty="0" smtClean="0">
                <a:solidFill>
                  <a:srgbClr val="FFFFFF"/>
                </a:solidFill>
              </a:rPr>
              <a:t>.com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102868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2" name="Picture 2" descr="E:\PPTS\Logo albert_rouge.png"/>
          <p:cNvPicPr>
            <a:picLocks noChangeAspect="1" noChangeArrowheads="1"/>
          </p:cNvPicPr>
          <p:nvPr userDrawn="1"/>
        </p:nvPicPr>
        <p:blipFill>
          <a:blip r:embed="rId15" cstate="print"/>
          <a:srcRect/>
          <a:stretch>
            <a:fillRect/>
          </a:stretch>
        </p:blipFill>
        <p:spPr bwMode="auto">
          <a:xfrm>
            <a:off x="7772400" y="-3810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8F2009-A62F-49BB-A119-2F81C5B004B0}" type="datetimeFigureOut">
              <a:rPr lang="en-US" smtClean="0"/>
              <a:pPr/>
              <a:t>3/10/2016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063015-5C71-43E5-BAE4-FB7BD84BE5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1</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latin typeface="Verdana"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latin typeface="Verdana" pitchFamily="34" charset="0"/>
                <a:cs typeface="Arial" pitchFamily="34" charset="0"/>
              </a:rPr>
              <a:t>  </a:t>
            </a:r>
            <a:r>
              <a:rPr lang="en-US" dirty="0" smtClean="0">
                <a:latin typeface="Verdana" pitchFamily="34" charset="0"/>
                <a:cs typeface="Arial" pitchFamily="34" charset="0"/>
              </a:rPr>
              <a:t>Some companies block their employees from using social media networks and websites such as </a:t>
            </a:r>
            <a:r>
              <a:rPr lang="en-US" dirty="0" err="1" smtClean="0">
                <a:latin typeface="Verdana" pitchFamily="34" charset="0"/>
                <a:cs typeface="Arial" pitchFamily="34" charset="0"/>
              </a:rPr>
              <a:t>Facebook</a:t>
            </a:r>
            <a:r>
              <a:rPr lang="en-US" dirty="0" smtClean="0">
                <a:latin typeface="Verdana" pitchFamily="34" charset="0"/>
                <a:cs typeface="Arial" pitchFamily="34" charset="0"/>
              </a:rPr>
              <a:t>. Do you think managers should trust employees to use time wisely, or do you think it is smart of companies to block access to some sites? Provide reasons and examples to support your opinion.</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a:buNone/>
            </a:pPr>
            <a:r>
              <a:rPr lang="en-US" dirty="0" smtClean="0"/>
              <a:t>1. Average work day </a:t>
            </a:r>
          </a:p>
          <a:p>
            <a:pPr>
              <a:buNone/>
            </a:pPr>
            <a:r>
              <a:rPr lang="en-US" dirty="0" smtClean="0"/>
              <a:t>2. Many distractions due to the Internet.  </a:t>
            </a:r>
          </a:p>
          <a:p>
            <a:pPr>
              <a:buNone/>
            </a:pPr>
            <a:r>
              <a:rPr lang="en-GB" dirty="0" smtClean="0"/>
              <a:t>3. Concerns about productivity </a:t>
            </a:r>
          </a:p>
          <a:p>
            <a:pPr>
              <a:buNone/>
            </a:pPr>
            <a:r>
              <a:rPr lang="en-US" dirty="0" smtClean="0"/>
              <a:t>4. If they need a short break, they should be encouraged to stand up and stretch.  </a:t>
            </a:r>
          </a:p>
          <a:p>
            <a:pPr>
              <a:buNone/>
            </a:pPr>
            <a:r>
              <a:rPr lang="en-US" dirty="0" smtClean="0"/>
              <a:t>5. It is only the employer that loses out when time is wasted online </a:t>
            </a:r>
          </a:p>
          <a:p>
            <a:pPr>
              <a:buNone/>
            </a:pPr>
            <a:r>
              <a:rPr lang="en-US" dirty="0" smtClean="0"/>
              <a:t>6. Preventing employees from using certain websites actually protects the employees as well. </a:t>
            </a:r>
          </a:p>
          <a:p>
            <a:pPr>
              <a:buNone/>
            </a:pPr>
            <a:r>
              <a:rPr lang="en-US" dirty="0" smtClean="0"/>
              <a:t>7. Employers can prevent any problems related to Internet abuse in the workplace. </a:t>
            </a:r>
            <a:br>
              <a:rPr lang="en-US" dirty="0" smtClean="0"/>
            </a:br>
            <a:endParaRPr lang="en-US" dirty="0" smtClean="0"/>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smtClean="0"/>
              <a:t>Type your essay (15 minutes):</a:t>
            </a:r>
            <a:endParaRPr lang="en-US" smtClean="0"/>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163</Words>
  <Application>Microsoft Office PowerPoint</Application>
  <PresentationFormat>On-screen Show (4:3)</PresentationFormat>
  <Paragraphs>21</Paragraphs>
  <Slides>6</Slides>
  <Notes>1</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3_Default Design</vt:lpstr>
      <vt:lpstr>Custom Design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Training Room 1</dc:creator>
  <cp:lastModifiedBy>New</cp:lastModifiedBy>
  <cp:revision>12</cp:revision>
  <dcterms:created xsi:type="dcterms:W3CDTF">2006-08-16T00:00:00Z</dcterms:created>
  <dcterms:modified xsi:type="dcterms:W3CDTF">2016-03-10T06:59:31Z</dcterms:modified>
</cp:coreProperties>
</file>