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4B6150-0E55-4F69-BB88-D620DD6B7959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30FB8-03B9-4582-A32E-2161878B1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94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Did you hear that Willie is going to be transferred to Singapore?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Really? But he was doing such a good job here, ever since he returned from China. Our overseas accounts have nearly doubled.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That's probably why the head office has asked him to replace Brent as director of Asia operations. He has the most foreign experience.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Well, good for Willie. He's going to be busy, with our Thailand branch opening next year.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Answers  -- 1)d  2)c  3)d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330FB8-03B9-4582-A32E-2161878B149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Paul, could you cover my shift for me on Friday? I'm flying to Las Vegas for the weekend, and I could really use the extra day off.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Sorry, but I'm scheduled to work that day. Have you asked Lacy? She's always looking to get more hours.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Yeah, I did. But she has a dentist appointment on the same 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Why don't you take the next Monday off instead? I can work that shift for you, and you can still get a three-day weekend.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Answers  -- 4)d  5)a  6)a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330FB8-03B9-4582-A32E-2161878B149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I thought the storage room was supposed to be ready today. It's getting hard to work in the office with all of these boxes.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Actually, it was finished yesterday, but the painters said it will take two days to dry.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Well, that's going to present a problem. There's another shipment of supplies arriving this afternoon.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Let's move some of the boxes into the conference room. It's not being used until next Thursday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Answers  -- 7)c  8)b  9)a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330FB8-03B9-4582-A32E-2161878B149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Arthur, did we receive the signed contract from the talent agency yet?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No, apparently Keith wants to make a few last-minute changes based on his client's wishes.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Well, that's news to me. I was expecting to have received the fax from him by this morning.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I know. I've been trying to reach him by phone but he's not picking up. Shall I try to contact the office manager?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Answers  -- 10)a  11)c  12)c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330FB8-03B9-4582-A32E-2161878B149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Hi Beth. Have you decided what seminars to take at the training sessions next week?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I've still got a lot of work to catch up on. Honestly, I don't see how I'll be able to squeeze it in.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You do know it's mandatory for all staff members, right? Why don't you sign up for an evening or weekend session if that works better for you.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I guess I'll have to. I have a lot of meetings with clients on weekdays.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Answers  -- 13)a  14)b  15)b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330FB8-03B9-4582-A32E-2161878B149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Hello, Milo? I'm having problems finding the conference center. I passed the Star Hotel but couldn't find Denman Street.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Okay. Denman Street is closed for construction, so you'll need to double back and take Trinity Way instead. Slow down when you see the gas station and take a right there.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But I can't see Trinity Way on the GPS. Are you sure this is right?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Yes, it's a new street so it might not show up yet.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Answers</a:t>
            </a:r>
            <a:r>
              <a:rPr lang="en-US" baseline="0" dirty="0" smtClean="0"/>
              <a:t>  -- 16)d  17)d  18)b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330FB8-03B9-4582-A32E-2161878B149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So, how are the results from the focus group looking, Sean?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So far, pretty good. Most participants said they are willing to pay more for a soft drink that is supplemented with vitamins.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And how about the taste-test results?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We're waiting to receive the results from the west coast office before we formulate that data.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Answers  -- 19)d  20)a  21)d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330FB8-03B9-4582-A32E-2161878B149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Hello, I transferred money between my accounts online, but it doesn't appear that it's gone through.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When did you make the transaction?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Last week, on Friday evening. I have the confirmation number if you need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That's okay. The money should be in your account by this afternoon. Since the banks don't operate on weekends, these don't get processed until the following Monday.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Answers  -- 22)b  23)d  24)d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330FB8-03B9-4582-A32E-2161878B149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8" y="6632534"/>
            <a:ext cx="3214710" cy="153888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 dirty="0">
                <a:solidFill>
                  <a:srgbClr val="FFFFFF"/>
                </a:solidFill>
              </a:rPr>
              <a:t>© </a:t>
            </a:r>
            <a:r>
              <a:rPr lang="en-US" sz="1000" dirty="0" smtClean="0">
                <a:solidFill>
                  <a:srgbClr val="FFFFFF"/>
                </a:solidFill>
              </a:rPr>
              <a:t>2016</a:t>
            </a:r>
            <a:r>
              <a:rPr lang="en-US" sz="1000" baseline="0" dirty="0" smtClean="0">
                <a:solidFill>
                  <a:srgbClr val="FFFFFF"/>
                </a:solidFill>
              </a:rPr>
              <a:t> </a:t>
            </a:r>
            <a:r>
              <a:rPr lang="en-US" sz="1000" baseline="0" dirty="0" smtClean="0">
                <a:solidFill>
                  <a:srgbClr val="FFFFFF"/>
                </a:solidFill>
              </a:rPr>
              <a:t>albert-learning</a:t>
            </a:r>
            <a:r>
              <a:rPr lang="en-US" sz="1000" dirty="0" smtClean="0">
                <a:solidFill>
                  <a:srgbClr val="FFFFFF"/>
                </a:solidFill>
              </a:rPr>
              <a:t>.com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extBox 1"/>
          <p:cNvSpPr txBox="1"/>
          <p:nvPr userDrawn="1"/>
        </p:nvSpPr>
        <p:spPr>
          <a:xfrm>
            <a:off x="971600" y="44624"/>
            <a:ext cx="4617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TOEIC Short Conversations Exercise 25 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472" y="-387424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heresjenny.com/catalogue/audio/Short%20Conversations%20Audio%20Files/Exercise%2025/SCEx25%207-9.mp3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00608" y="4509120"/>
            <a:ext cx="11189840" cy="2348880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SHORT CONVERSATIONS</a:t>
            </a:r>
          </a:p>
          <a:p>
            <a:r>
              <a:rPr lang="en-US" sz="400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Exercise 25</a:t>
            </a:r>
          </a:p>
          <a:p>
            <a:endParaRPr lang="en-US" sz="4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4" name="Picture 2" descr="http://2.bp.blogspot.com/-izxfWjreg2Q/T1zHGM3i6vI/AAAAAAAAAc4/uNuqRe72YD8/s1600/toeic+exa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990600"/>
            <a:ext cx="4968552" cy="31163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1) Why is Willie being transferred to Singapore?</a:t>
            </a:r>
          </a:p>
          <a:p>
            <a:pPr>
              <a:buNone/>
            </a:pPr>
            <a:r>
              <a:rPr lang="en-US" dirty="0" smtClean="0"/>
              <a:t>  A. To meet with clients</a:t>
            </a:r>
          </a:p>
          <a:p>
            <a:pPr>
              <a:buNone/>
            </a:pPr>
            <a:r>
              <a:rPr lang="en-US" dirty="0" smtClean="0"/>
              <a:t>  B. To get more experience</a:t>
            </a:r>
          </a:p>
          <a:p>
            <a:pPr>
              <a:buNone/>
            </a:pPr>
            <a:r>
              <a:rPr lang="en-US" dirty="0" smtClean="0"/>
              <a:t>  C. To open a new office</a:t>
            </a:r>
          </a:p>
          <a:p>
            <a:pPr>
              <a:buNone/>
            </a:pPr>
            <a:r>
              <a:rPr lang="en-US" dirty="0" smtClean="0"/>
              <a:t>  D. To take over as Asia director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 smtClean="0"/>
              <a:t>2) How is Willie qualified for his new position?</a:t>
            </a:r>
          </a:p>
          <a:p>
            <a:pPr>
              <a:buNone/>
            </a:pPr>
            <a:r>
              <a:rPr lang="en-US" dirty="0" smtClean="0"/>
              <a:t>  A. He speaks a foreign language</a:t>
            </a:r>
          </a:p>
          <a:p>
            <a:pPr>
              <a:buNone/>
            </a:pPr>
            <a:r>
              <a:rPr lang="en-US" dirty="0" smtClean="0"/>
              <a:t>  B. He is good at accounting</a:t>
            </a:r>
          </a:p>
          <a:p>
            <a:pPr>
              <a:buNone/>
            </a:pPr>
            <a:r>
              <a:rPr lang="en-US" dirty="0" smtClean="0"/>
              <a:t>  C. He has previous experience in Asia</a:t>
            </a:r>
          </a:p>
          <a:p>
            <a:pPr>
              <a:buNone/>
            </a:pPr>
            <a:r>
              <a:rPr lang="en-US" dirty="0" smtClean="0"/>
              <a:t>  D. He comes from China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3) According to the man, why will Willie be busy?</a:t>
            </a:r>
          </a:p>
          <a:p>
            <a:pPr>
              <a:buNone/>
            </a:pPr>
            <a:r>
              <a:rPr lang="en-US" dirty="0" smtClean="0"/>
              <a:t>  A. Sales have increased</a:t>
            </a:r>
          </a:p>
          <a:p>
            <a:pPr>
              <a:buNone/>
            </a:pPr>
            <a:r>
              <a:rPr lang="en-US" dirty="0" smtClean="0"/>
              <a:t>  B. He is traveling to Thailand</a:t>
            </a:r>
          </a:p>
          <a:p>
            <a:pPr>
              <a:buNone/>
            </a:pPr>
            <a:r>
              <a:rPr lang="en-US" dirty="0" smtClean="0"/>
              <a:t>  C. The office is short-staffed</a:t>
            </a:r>
          </a:p>
          <a:p>
            <a:pPr>
              <a:buNone/>
            </a:pPr>
            <a:r>
              <a:rPr lang="en-US" dirty="0" smtClean="0"/>
              <a:t>  D. A new office is opening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4) What does the woman want to do?</a:t>
            </a:r>
          </a:p>
          <a:p>
            <a:pPr>
              <a:buNone/>
            </a:pPr>
            <a:r>
              <a:rPr lang="en-US" dirty="0" smtClean="0"/>
              <a:t>  A. Move to Las Vegas</a:t>
            </a:r>
          </a:p>
          <a:p>
            <a:pPr>
              <a:buNone/>
            </a:pPr>
            <a:r>
              <a:rPr lang="en-US" dirty="0" smtClean="0"/>
              <a:t>  B. Work overtime</a:t>
            </a:r>
          </a:p>
          <a:p>
            <a:pPr>
              <a:buNone/>
            </a:pPr>
            <a:r>
              <a:rPr lang="en-US" dirty="0" smtClean="0"/>
              <a:t>  C. Make a dentist appointment</a:t>
            </a:r>
          </a:p>
          <a:p>
            <a:pPr>
              <a:buNone/>
            </a:pPr>
            <a:r>
              <a:rPr lang="en-US" dirty="0" smtClean="0"/>
              <a:t>  D. Change her work schedule</a:t>
            </a:r>
            <a:endParaRPr lang="en-US" u="sng" dirty="0" smtClean="0"/>
          </a:p>
          <a:p>
            <a:pPr>
              <a:buNone/>
            </a:pPr>
            <a:endParaRPr lang="en-US" b="1" u="sng" dirty="0"/>
          </a:p>
          <a:p>
            <a:pPr>
              <a:buNone/>
            </a:pPr>
            <a:r>
              <a:rPr lang="en-US" b="1" dirty="0" smtClean="0"/>
              <a:t>5) What does the man say about Lacy?</a:t>
            </a:r>
          </a:p>
          <a:p>
            <a:pPr>
              <a:buNone/>
            </a:pPr>
            <a:r>
              <a:rPr lang="en-US" dirty="0" smtClean="0"/>
              <a:t>  A. She wants to work more often</a:t>
            </a:r>
          </a:p>
          <a:p>
            <a:pPr>
              <a:buNone/>
            </a:pPr>
            <a:r>
              <a:rPr lang="en-US" dirty="0" smtClean="0"/>
              <a:t>  B. She always works on Friday</a:t>
            </a:r>
          </a:p>
          <a:p>
            <a:pPr>
              <a:buNone/>
            </a:pPr>
            <a:r>
              <a:rPr lang="en-US" dirty="0" smtClean="0"/>
              <a:t>  C. She is looking for a different job</a:t>
            </a:r>
          </a:p>
          <a:p>
            <a:pPr>
              <a:buNone/>
            </a:pPr>
            <a:r>
              <a:rPr lang="en-US" dirty="0" smtClean="0"/>
              <a:t>  D. She is available on Monday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6) What day will the woman probably take off?</a:t>
            </a:r>
          </a:p>
          <a:p>
            <a:pPr>
              <a:buNone/>
            </a:pPr>
            <a:r>
              <a:rPr lang="en-US" dirty="0" smtClean="0"/>
              <a:t>  A. Monday</a:t>
            </a:r>
          </a:p>
          <a:p>
            <a:pPr>
              <a:buNone/>
            </a:pPr>
            <a:r>
              <a:rPr lang="en-US" dirty="0" smtClean="0"/>
              <a:t>  B. Friday</a:t>
            </a:r>
          </a:p>
          <a:p>
            <a:pPr>
              <a:buNone/>
            </a:pPr>
            <a:r>
              <a:rPr lang="en-US" dirty="0" smtClean="0"/>
              <a:t>  C. Saturday</a:t>
            </a:r>
          </a:p>
          <a:p>
            <a:pPr>
              <a:buNone/>
            </a:pPr>
            <a:r>
              <a:rPr lang="en-US" dirty="0" smtClean="0"/>
              <a:t>  D. Sunday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7) What problem do the speakers have?</a:t>
            </a:r>
          </a:p>
          <a:p>
            <a:pPr>
              <a:buNone/>
            </a:pPr>
            <a:r>
              <a:rPr lang="en-US" dirty="0" smtClean="0"/>
              <a:t>  A. The storage room is full.</a:t>
            </a:r>
          </a:p>
          <a:p>
            <a:pPr>
              <a:buNone/>
            </a:pPr>
            <a:r>
              <a:rPr lang="en-US" dirty="0" smtClean="0"/>
              <a:t>  B. The work schedule was changed.</a:t>
            </a:r>
          </a:p>
          <a:p>
            <a:pPr>
              <a:buNone/>
            </a:pPr>
            <a:r>
              <a:rPr lang="en-US" dirty="0" smtClean="0"/>
              <a:t>  C. Their office is disorganized.</a:t>
            </a:r>
          </a:p>
          <a:p>
            <a:pPr>
              <a:buNone/>
            </a:pPr>
            <a:r>
              <a:rPr lang="en-US" dirty="0" smtClean="0"/>
              <a:t>  D. A shipment has not arrived.</a:t>
            </a:r>
            <a:r>
              <a:rPr lang="fr-FR" u="sng" dirty="0" smtClean="0">
                <a:hlinkClick r:id="rId3"/>
              </a:rPr>
              <a:t> </a:t>
            </a:r>
            <a:endParaRPr lang="en-US" u="sng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8) When will the storage room be ready to use?</a:t>
            </a:r>
          </a:p>
          <a:p>
            <a:pPr>
              <a:buNone/>
            </a:pPr>
            <a:r>
              <a:rPr lang="en-US" dirty="0" smtClean="0"/>
              <a:t>  A. Today</a:t>
            </a:r>
          </a:p>
          <a:p>
            <a:pPr>
              <a:buNone/>
            </a:pPr>
            <a:r>
              <a:rPr lang="en-US" dirty="0" smtClean="0"/>
              <a:t>  B. Tomorrow</a:t>
            </a:r>
          </a:p>
          <a:p>
            <a:pPr>
              <a:buNone/>
            </a:pPr>
            <a:r>
              <a:rPr lang="en-US" dirty="0" smtClean="0"/>
              <a:t>  C. Thursday</a:t>
            </a:r>
          </a:p>
          <a:p>
            <a:pPr>
              <a:buNone/>
            </a:pPr>
            <a:r>
              <a:rPr lang="en-US" dirty="0" smtClean="0"/>
              <a:t>  D. Next week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9) What does the woman suggest they do?</a:t>
            </a:r>
          </a:p>
          <a:p>
            <a:pPr>
              <a:buNone/>
            </a:pPr>
            <a:r>
              <a:rPr lang="en-US" dirty="0" smtClean="0"/>
              <a:t>  A. Store some boxes in the conference room</a:t>
            </a:r>
          </a:p>
          <a:p>
            <a:pPr>
              <a:buNone/>
            </a:pPr>
            <a:r>
              <a:rPr lang="en-US" dirty="0" smtClean="0"/>
              <a:t>  B. Move their meeting into the storage room</a:t>
            </a:r>
          </a:p>
          <a:p>
            <a:pPr>
              <a:buNone/>
            </a:pPr>
            <a:r>
              <a:rPr lang="en-US" dirty="0" smtClean="0"/>
              <a:t>  C. Help the painters finish their work</a:t>
            </a:r>
          </a:p>
          <a:p>
            <a:pPr>
              <a:buNone/>
            </a:pPr>
            <a:r>
              <a:rPr lang="en-US" dirty="0" smtClean="0"/>
              <a:t>  D. Stop the shipment of new supplies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10) What are the speakers discussing?</a:t>
            </a:r>
          </a:p>
          <a:p>
            <a:pPr>
              <a:buNone/>
            </a:pPr>
            <a:r>
              <a:rPr lang="en-US" dirty="0" smtClean="0"/>
              <a:t>  A. A business contract</a:t>
            </a:r>
          </a:p>
          <a:p>
            <a:pPr>
              <a:buNone/>
            </a:pPr>
            <a:r>
              <a:rPr lang="en-US" dirty="0" smtClean="0"/>
              <a:t>  B. An invoice</a:t>
            </a:r>
          </a:p>
          <a:p>
            <a:pPr>
              <a:buNone/>
            </a:pPr>
            <a:r>
              <a:rPr lang="en-US" dirty="0" smtClean="0"/>
              <a:t>  C. A movie</a:t>
            </a:r>
          </a:p>
          <a:p>
            <a:pPr>
              <a:buNone/>
            </a:pPr>
            <a:r>
              <a:rPr lang="en-US" dirty="0" smtClean="0"/>
              <a:t>  D. A work schedule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11) Who is Keith?</a:t>
            </a:r>
          </a:p>
          <a:p>
            <a:pPr>
              <a:buNone/>
            </a:pPr>
            <a:r>
              <a:rPr lang="en-US" dirty="0" smtClean="0"/>
              <a:t>  A. An actor</a:t>
            </a:r>
          </a:p>
          <a:p>
            <a:pPr>
              <a:buNone/>
            </a:pPr>
            <a:r>
              <a:rPr lang="en-US" dirty="0" smtClean="0"/>
              <a:t>  B. A manager</a:t>
            </a:r>
          </a:p>
          <a:p>
            <a:pPr>
              <a:buNone/>
            </a:pPr>
            <a:r>
              <a:rPr lang="en-US" dirty="0" smtClean="0"/>
              <a:t>  C. An agent</a:t>
            </a:r>
          </a:p>
          <a:p>
            <a:pPr>
              <a:buNone/>
            </a:pPr>
            <a:r>
              <a:rPr lang="en-US" dirty="0" smtClean="0"/>
              <a:t>  D. A customer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12) What does the man offer to do?</a:t>
            </a:r>
          </a:p>
          <a:p>
            <a:pPr>
              <a:buNone/>
            </a:pPr>
            <a:r>
              <a:rPr lang="en-US" dirty="0" smtClean="0"/>
              <a:t>  A. Send a document by fax</a:t>
            </a:r>
          </a:p>
          <a:p>
            <a:pPr>
              <a:buNone/>
            </a:pPr>
            <a:r>
              <a:rPr lang="en-US" dirty="0" smtClean="0"/>
              <a:t>  B. Talk to the agent directly</a:t>
            </a:r>
          </a:p>
          <a:p>
            <a:pPr>
              <a:buNone/>
            </a:pPr>
            <a:r>
              <a:rPr lang="en-US" dirty="0" smtClean="0"/>
              <a:t>  C. Call the manager</a:t>
            </a:r>
          </a:p>
          <a:p>
            <a:pPr>
              <a:buNone/>
            </a:pPr>
            <a:r>
              <a:rPr lang="en-US" dirty="0" smtClean="0"/>
              <a:t>  D. Pick up the client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13) Who most likely are the speakers?</a:t>
            </a:r>
          </a:p>
          <a:p>
            <a:pPr>
              <a:buNone/>
            </a:pPr>
            <a:r>
              <a:rPr lang="en-US" dirty="0" smtClean="0"/>
              <a:t>  A. Coworkers</a:t>
            </a:r>
          </a:p>
          <a:p>
            <a:pPr>
              <a:buNone/>
            </a:pPr>
            <a:r>
              <a:rPr lang="en-US" dirty="0" smtClean="0"/>
              <a:t>  B. Trainers</a:t>
            </a:r>
          </a:p>
          <a:p>
            <a:pPr>
              <a:buNone/>
            </a:pPr>
            <a:r>
              <a:rPr lang="en-US" dirty="0" smtClean="0"/>
              <a:t>  C. Customers</a:t>
            </a:r>
          </a:p>
          <a:p>
            <a:pPr>
              <a:buNone/>
            </a:pPr>
            <a:r>
              <a:rPr lang="en-US" dirty="0" smtClean="0"/>
              <a:t>  D. Instructors</a:t>
            </a:r>
            <a:endParaRPr lang="en-US" u="sng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14) What is true about the training sessions?</a:t>
            </a:r>
          </a:p>
          <a:p>
            <a:pPr>
              <a:buNone/>
            </a:pPr>
            <a:r>
              <a:rPr lang="en-US" dirty="0" smtClean="0"/>
              <a:t>  A. They are only offered during the day</a:t>
            </a:r>
          </a:p>
          <a:p>
            <a:pPr>
              <a:buNone/>
            </a:pPr>
            <a:r>
              <a:rPr lang="en-US" dirty="0" smtClean="0"/>
              <a:t>  B. All employees must attend</a:t>
            </a:r>
          </a:p>
          <a:p>
            <a:pPr>
              <a:buNone/>
            </a:pPr>
            <a:r>
              <a:rPr lang="en-US" dirty="0" smtClean="0"/>
              <a:t>  C. The schedule is the same for everyone</a:t>
            </a:r>
          </a:p>
          <a:p>
            <a:pPr>
              <a:buNone/>
            </a:pPr>
            <a:r>
              <a:rPr lang="en-US" dirty="0" smtClean="0"/>
              <a:t>  D. Employees will take the same courses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15) What is the man concerned about?</a:t>
            </a:r>
          </a:p>
          <a:p>
            <a:pPr>
              <a:buNone/>
            </a:pPr>
            <a:r>
              <a:rPr lang="en-US" dirty="0" smtClean="0"/>
              <a:t>  A. It is too late to register</a:t>
            </a:r>
          </a:p>
          <a:p>
            <a:pPr>
              <a:buNone/>
            </a:pPr>
            <a:r>
              <a:rPr lang="en-US" dirty="0" smtClean="0"/>
              <a:t>  B. He is busy on weekdays</a:t>
            </a:r>
          </a:p>
          <a:p>
            <a:pPr>
              <a:buNone/>
            </a:pPr>
            <a:r>
              <a:rPr lang="en-US" dirty="0" smtClean="0"/>
              <a:t>  C. He missed an appointment</a:t>
            </a:r>
          </a:p>
          <a:p>
            <a:pPr>
              <a:buNone/>
            </a:pPr>
            <a:r>
              <a:rPr lang="en-US" dirty="0" smtClean="0"/>
              <a:t>  D. He is not working efficiently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16) Where is the woman going?</a:t>
            </a:r>
          </a:p>
          <a:p>
            <a:pPr>
              <a:buNone/>
            </a:pPr>
            <a:r>
              <a:rPr lang="en-US" dirty="0" smtClean="0"/>
              <a:t>  A. To the office</a:t>
            </a:r>
          </a:p>
          <a:p>
            <a:pPr>
              <a:buNone/>
            </a:pPr>
            <a:r>
              <a:rPr lang="en-US" dirty="0" smtClean="0"/>
              <a:t>  B. To a gas station</a:t>
            </a:r>
          </a:p>
          <a:p>
            <a:pPr>
              <a:buNone/>
            </a:pPr>
            <a:r>
              <a:rPr lang="en-US" dirty="0" smtClean="0"/>
              <a:t>  C. To the hotel</a:t>
            </a:r>
          </a:p>
          <a:p>
            <a:pPr>
              <a:buNone/>
            </a:pPr>
            <a:r>
              <a:rPr lang="en-US" dirty="0" smtClean="0"/>
              <a:t>  D. To the conference center</a:t>
            </a:r>
            <a:endParaRPr lang="en-US" u="sng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17) How most likely is the woman traveling?</a:t>
            </a:r>
          </a:p>
          <a:p>
            <a:pPr>
              <a:buNone/>
            </a:pPr>
            <a:r>
              <a:rPr lang="en-US" dirty="0" smtClean="0"/>
              <a:t>  A. On foot</a:t>
            </a:r>
          </a:p>
          <a:p>
            <a:pPr>
              <a:buNone/>
            </a:pPr>
            <a:r>
              <a:rPr lang="en-US" dirty="0" smtClean="0"/>
              <a:t>  B. By bus</a:t>
            </a:r>
          </a:p>
          <a:p>
            <a:pPr>
              <a:buNone/>
            </a:pPr>
            <a:r>
              <a:rPr lang="en-US" dirty="0" smtClean="0"/>
              <a:t>  C. By taxi</a:t>
            </a:r>
          </a:p>
          <a:p>
            <a:pPr>
              <a:buNone/>
            </a:pPr>
            <a:r>
              <a:rPr lang="en-US" dirty="0" smtClean="0"/>
              <a:t>  D. By car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18) What does the man say about Trinity Way?</a:t>
            </a:r>
          </a:p>
          <a:p>
            <a:pPr>
              <a:buNone/>
            </a:pPr>
            <a:r>
              <a:rPr lang="en-US" dirty="0" smtClean="0"/>
              <a:t>  A. It is closed for construction</a:t>
            </a:r>
          </a:p>
          <a:p>
            <a:pPr>
              <a:buNone/>
            </a:pPr>
            <a:r>
              <a:rPr lang="en-US" dirty="0" smtClean="0"/>
              <a:t>  B. It is a new road</a:t>
            </a:r>
          </a:p>
          <a:p>
            <a:pPr>
              <a:buNone/>
            </a:pPr>
            <a:r>
              <a:rPr lang="en-US" dirty="0" smtClean="0"/>
              <a:t>  C. It is close to the hotel</a:t>
            </a:r>
          </a:p>
          <a:p>
            <a:pPr>
              <a:buNone/>
            </a:pPr>
            <a:r>
              <a:rPr lang="en-US" dirty="0" smtClean="0"/>
              <a:t>  D. It is a one-way street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19) What kind of product is being discussed?</a:t>
            </a:r>
          </a:p>
          <a:p>
            <a:pPr>
              <a:buNone/>
            </a:pPr>
            <a:r>
              <a:rPr lang="en-US" dirty="0" smtClean="0"/>
              <a:t>  A. A health club</a:t>
            </a:r>
          </a:p>
          <a:p>
            <a:pPr>
              <a:buNone/>
            </a:pPr>
            <a:r>
              <a:rPr lang="en-US" dirty="0" smtClean="0"/>
              <a:t>  B. Databases</a:t>
            </a:r>
          </a:p>
          <a:p>
            <a:pPr>
              <a:buNone/>
            </a:pPr>
            <a:r>
              <a:rPr lang="en-US" dirty="0" smtClean="0"/>
              <a:t>  C. Vitamins</a:t>
            </a:r>
          </a:p>
          <a:p>
            <a:pPr>
              <a:buNone/>
            </a:pPr>
            <a:r>
              <a:rPr lang="en-US" dirty="0" smtClean="0"/>
              <a:t>  D. Beverages</a:t>
            </a:r>
            <a:endParaRPr lang="en-US" u="sng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20) What information was gathered from the public?</a:t>
            </a:r>
          </a:p>
          <a:p>
            <a:pPr>
              <a:buNone/>
            </a:pPr>
            <a:r>
              <a:rPr lang="en-US" dirty="0" smtClean="0"/>
              <a:t>  A. Opinions about product pricing</a:t>
            </a:r>
          </a:p>
          <a:p>
            <a:pPr>
              <a:buNone/>
            </a:pPr>
            <a:r>
              <a:rPr lang="en-US" dirty="0" smtClean="0"/>
              <a:t>  B. Preferences for flavors</a:t>
            </a:r>
          </a:p>
          <a:p>
            <a:pPr>
              <a:buNone/>
            </a:pPr>
            <a:r>
              <a:rPr lang="en-US" dirty="0" smtClean="0"/>
              <a:t>  C. Ideas for product packaging</a:t>
            </a:r>
          </a:p>
          <a:p>
            <a:pPr>
              <a:buNone/>
            </a:pPr>
            <a:r>
              <a:rPr lang="en-US" dirty="0" smtClean="0"/>
              <a:t>  D. Personal spending habits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21) What does the man say about the test results?</a:t>
            </a:r>
          </a:p>
          <a:p>
            <a:pPr>
              <a:buNone/>
            </a:pPr>
            <a:r>
              <a:rPr lang="en-US" dirty="0" smtClean="0"/>
              <a:t>  A. They are well documented</a:t>
            </a:r>
          </a:p>
          <a:p>
            <a:pPr>
              <a:buNone/>
            </a:pPr>
            <a:r>
              <a:rPr lang="en-US" dirty="0" smtClean="0"/>
              <a:t>  B. They are positive</a:t>
            </a:r>
          </a:p>
          <a:p>
            <a:pPr>
              <a:buNone/>
            </a:pPr>
            <a:r>
              <a:rPr lang="en-US" dirty="0" smtClean="0"/>
              <a:t>  C. They will be sent to another office</a:t>
            </a:r>
          </a:p>
          <a:p>
            <a:pPr>
              <a:buNone/>
            </a:pPr>
            <a:r>
              <a:rPr lang="en-US" dirty="0" smtClean="0"/>
              <a:t>  D. They are incomplete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22) Who most likely is the man?</a:t>
            </a:r>
          </a:p>
          <a:p>
            <a:pPr>
              <a:buNone/>
            </a:pPr>
            <a:r>
              <a:rPr lang="en-US" dirty="0" smtClean="0"/>
              <a:t>  A. A financial adviser</a:t>
            </a:r>
          </a:p>
          <a:p>
            <a:pPr>
              <a:buNone/>
            </a:pPr>
            <a:r>
              <a:rPr lang="en-US" dirty="0" smtClean="0"/>
              <a:t>  B. A customer service agent</a:t>
            </a:r>
          </a:p>
          <a:p>
            <a:pPr>
              <a:buNone/>
            </a:pPr>
            <a:r>
              <a:rPr lang="en-US" dirty="0" smtClean="0"/>
              <a:t>  C. A bank manager</a:t>
            </a:r>
          </a:p>
          <a:p>
            <a:pPr>
              <a:buNone/>
            </a:pPr>
            <a:r>
              <a:rPr lang="en-US" dirty="0" smtClean="0"/>
              <a:t>  D. An investor</a:t>
            </a:r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r>
              <a:rPr lang="en-US" b="1" dirty="0" smtClean="0"/>
              <a:t>23) What information does the woman offer to give the man?</a:t>
            </a:r>
          </a:p>
          <a:p>
            <a:pPr>
              <a:buNone/>
            </a:pPr>
            <a:r>
              <a:rPr lang="en-US" dirty="0" smtClean="0"/>
              <a:t>  A. Interest rates</a:t>
            </a:r>
          </a:p>
          <a:p>
            <a:pPr>
              <a:buNone/>
            </a:pPr>
            <a:r>
              <a:rPr lang="en-US" dirty="0" smtClean="0"/>
              <a:t>  B. Her salary</a:t>
            </a:r>
          </a:p>
          <a:p>
            <a:pPr>
              <a:buNone/>
            </a:pPr>
            <a:r>
              <a:rPr lang="en-US" dirty="0" smtClean="0"/>
              <a:t>  C. Her account number</a:t>
            </a:r>
          </a:p>
          <a:p>
            <a:pPr>
              <a:buNone/>
            </a:pPr>
            <a:r>
              <a:rPr lang="en-US" dirty="0" smtClean="0"/>
              <a:t>  D. A verification code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24) Why will the woman's funds arrive late?</a:t>
            </a:r>
          </a:p>
          <a:p>
            <a:pPr>
              <a:buNone/>
            </a:pPr>
            <a:r>
              <a:rPr lang="en-US" dirty="0" smtClean="0"/>
              <a:t>  A. It is a public holiday</a:t>
            </a:r>
          </a:p>
          <a:p>
            <a:pPr>
              <a:buNone/>
            </a:pPr>
            <a:r>
              <a:rPr lang="en-US" dirty="0" smtClean="0"/>
              <a:t>  B. She entered the wrong information</a:t>
            </a:r>
          </a:p>
          <a:p>
            <a:pPr>
              <a:buNone/>
            </a:pPr>
            <a:r>
              <a:rPr lang="en-US" dirty="0" smtClean="0"/>
              <a:t>  C. There was insufficient funds</a:t>
            </a:r>
          </a:p>
          <a:p>
            <a:pPr>
              <a:buNone/>
            </a:pPr>
            <a:r>
              <a:rPr lang="en-US" dirty="0" smtClean="0"/>
              <a:t>  D. The bank was closed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</TotalTime>
  <Words>903</Words>
  <Application>Microsoft Office PowerPoint</Application>
  <PresentationFormat>On-screen Show (4:3)</PresentationFormat>
  <Paragraphs>169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</dc:creator>
  <cp:lastModifiedBy>New</cp:lastModifiedBy>
  <cp:revision>72</cp:revision>
  <dcterms:created xsi:type="dcterms:W3CDTF">2014-02-13T10:51:52Z</dcterms:created>
  <dcterms:modified xsi:type="dcterms:W3CDTF">2016-01-20T07:03:49Z</dcterms:modified>
</cp:coreProperties>
</file>