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7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7C53D-23AC-4173-8B67-B8970BA1C5C2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20ED6-1B79-4D75-867F-5194B113AD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38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Hey Steve, who's in charge of inventory?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Selena, but she's off this week. You'll need to talk with her assistant, Matt. He's at lunch right now. If you need something immediately, ask Dana in accounting.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OK, it's not urgent. Do you happen to know Matt's extension?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Let's see...it's 692.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1)c  2)b  3)a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Hey Jean, I'm making a lunch run for subway sandwiches. What do you want?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I'd like a six-inch club sandwich, a bag of potato chips, and a large Sprite. No, wait, make that an iced tea.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OK. What condiments do you want on your sandwich? And what kind of bread?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Whole wheat, please. And I'd like everything except mayonnaise and mustard.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-- 4)d  5)c  6)b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So, have you had a chance to review the bids for the renovation project? What do you think?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Carlton Brothers' was the cheapest, but I'm not sold on the quality of their work. I think they cut too many corners to bring the price down. The bid from Stuller &amp; Sons is 15 percent higher, but I think it's worth the extra cost. How about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Carlton Brothers did a project for my friend's company, and she thought they did a great job. I don't know much about Stuller &amp; Sons, but I liked some of the suggestions in their bid -- like using track lighting instead of canned. I think you're probably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Let's recommend Stuller to the board of directors tomorrow, then. Of course, they still to get to vote on it, but they usually follow the staff recommendation.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-- 7)b  8)a  9)c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Hi, I'm Darryl Johnson with Tri-Core Industries.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Marcia Watson, Balfour Inc. Pleased to meet you. How are you enjoying the presentations so far?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Oh they're wonderful. The speakers are really well-prepared, and the visual aides are great. I'm learning so much. What do you think?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agree, though I wish there were more sessions on niche marketing. That's my specialty.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-- 10)c  11)b  12)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Our revenues are down 20 percent this quarter. Anyone have ideas how to bring them up?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think we need to promote more heavily. Our new X-3PO is a great product. Once more people know about it, sales will soar. This will create demand for our other products.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So, are you saying we should spend more money on advertising?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Not necessarily. But we should try different advertisements designed to get the X-3PO in customers' hands. Like 2-for-1 deals, and free downloads on new X-3POs.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-- 13)d  14)a  15)c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Oh no! I can't get a signal with my cell phone. I've just about had it with this cell company!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Hmm, I can get a signal here. Why don't you try my cell provider? I've been very happy with them. I pay $60 a month, and they gave me a free phone.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Only sixty dollars a month? My company charges $79, and I had to pay for my phone on top of that. Plus, you get better reception.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Come on, let's go to my cell phone store. I'll introduce you to my sales agent, and she'll set you up.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-- 16)c  17)b  18)c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You know who I ran into yesterday? Lenny Ramos!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Lenny, our former programmer? What's he doing these days?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 was out of work for three months after he got laid off here, but now he has a new job with Banana Computers. He loves it, and he's making more money.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Good for him! He's such a hard worker, I knew he'd land on his feet.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-- 19)b</a:t>
            </a:r>
            <a:r>
              <a:rPr lang="en-US" baseline="0" dirty="0" smtClean="0"/>
              <a:t> </a:t>
            </a:r>
            <a:r>
              <a:rPr lang="en-US" dirty="0" smtClean="0"/>
              <a:t> 20)d  21)a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Hello? Yes, I'm trying to reach John McKay.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I'm sorry. Mr. McKay no longer works here. Is there someone else who can help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don't know. Mr. McKay filed my tax return last year, and I need to ask him a couple of questions about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OK. Lloyd Simpson has taken over John's clients. I'll transfer you, but Mr. Simpson's direct line is 4351, in case we get disconnected.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-- 22)c  23)a  24)b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20ED6-1B79-4D75-867F-5194B113ADB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2016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baseline="0" dirty="0" smtClean="0">
                <a:solidFill>
                  <a:srgbClr val="FFFFFF"/>
                </a:solidFill>
              </a:rPr>
              <a:t>albert-learning</a:t>
            </a:r>
            <a:r>
              <a:rPr lang="en-US" sz="1000" dirty="0" smtClean="0">
                <a:solidFill>
                  <a:srgbClr val="FFFFFF"/>
                </a:solidFill>
              </a:rPr>
              <a:t>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982246" y="44624"/>
            <a:ext cx="4553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TOEIC Short Conversations Exercise 27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0608" y="4509120"/>
            <a:ext cx="11189840" cy="234888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SHORT CONVERSATIONS</a:t>
            </a:r>
          </a:p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Exercise 27</a:t>
            </a:r>
          </a:p>
          <a:p>
            <a:endParaRPr lang="en-US" sz="4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Picture 2" descr="http://2.bp.blogspot.com/-izxfWjreg2Q/T1zHGM3i6vI/AAAAAAAAAc4/uNuqRe72YD8/s1600/toeic+ex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4968552" cy="3116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1) Who most likely are the speakers?</a:t>
            </a:r>
          </a:p>
          <a:p>
            <a:pPr>
              <a:buNone/>
            </a:pPr>
            <a:r>
              <a:rPr lang="en-US" dirty="0" smtClean="0"/>
              <a:t>  A. Classmates</a:t>
            </a:r>
          </a:p>
          <a:p>
            <a:pPr>
              <a:buNone/>
            </a:pPr>
            <a:r>
              <a:rPr lang="en-US" dirty="0" smtClean="0"/>
              <a:t>  B. Shoppers</a:t>
            </a:r>
          </a:p>
          <a:p>
            <a:pPr>
              <a:buNone/>
            </a:pPr>
            <a:r>
              <a:rPr lang="en-US" dirty="0" smtClean="0"/>
              <a:t>  C. Co-workers</a:t>
            </a:r>
          </a:p>
          <a:p>
            <a:pPr>
              <a:buNone/>
            </a:pPr>
            <a:r>
              <a:rPr lang="en-US" dirty="0" smtClean="0"/>
              <a:t>  D. Best friends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2) Who does the woman need to talk with?</a:t>
            </a:r>
          </a:p>
          <a:p>
            <a:pPr>
              <a:buNone/>
            </a:pPr>
            <a:r>
              <a:rPr lang="en-US" dirty="0" smtClean="0"/>
              <a:t>  A. Selena</a:t>
            </a:r>
          </a:p>
          <a:p>
            <a:pPr>
              <a:buNone/>
            </a:pPr>
            <a:r>
              <a:rPr lang="en-US" dirty="0" smtClean="0"/>
              <a:t>  B. Matt</a:t>
            </a:r>
          </a:p>
          <a:p>
            <a:pPr>
              <a:buNone/>
            </a:pPr>
            <a:r>
              <a:rPr lang="en-US" dirty="0" smtClean="0"/>
              <a:t>  C. Dana</a:t>
            </a:r>
          </a:p>
          <a:p>
            <a:pPr>
              <a:buNone/>
            </a:pPr>
            <a:r>
              <a:rPr lang="en-US" dirty="0" smtClean="0"/>
              <a:t>  D. Steve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3) What will the woman probably do next?</a:t>
            </a:r>
          </a:p>
          <a:p>
            <a:pPr>
              <a:buNone/>
            </a:pPr>
            <a:r>
              <a:rPr lang="en-US" dirty="0" smtClean="0"/>
              <a:t>  A. Make a phone call</a:t>
            </a:r>
          </a:p>
          <a:p>
            <a:pPr>
              <a:buNone/>
            </a:pPr>
            <a:r>
              <a:rPr lang="en-US" dirty="0" smtClean="0"/>
              <a:t>  B. Send an e-mail</a:t>
            </a:r>
          </a:p>
          <a:p>
            <a:pPr>
              <a:buNone/>
            </a:pPr>
            <a:r>
              <a:rPr lang="en-US" dirty="0" smtClean="0"/>
              <a:t>  C. Send a text message</a:t>
            </a:r>
          </a:p>
          <a:p>
            <a:pPr>
              <a:buNone/>
            </a:pPr>
            <a:r>
              <a:rPr lang="en-US" dirty="0" smtClean="0"/>
              <a:t>  D. Walk to an office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4) What is the relationship between the speakers?</a:t>
            </a:r>
          </a:p>
          <a:p>
            <a:pPr>
              <a:buNone/>
            </a:pPr>
            <a:r>
              <a:rPr lang="en-US" dirty="0" smtClean="0"/>
              <a:t>  A. Waiter-customer</a:t>
            </a:r>
          </a:p>
          <a:p>
            <a:pPr>
              <a:buNone/>
            </a:pPr>
            <a:r>
              <a:rPr lang="en-US" dirty="0" smtClean="0"/>
              <a:t>  B. Manager-employee</a:t>
            </a:r>
          </a:p>
          <a:p>
            <a:pPr>
              <a:buNone/>
            </a:pPr>
            <a:r>
              <a:rPr lang="en-US" dirty="0" smtClean="0"/>
              <a:t>  C. Salesman-client</a:t>
            </a:r>
          </a:p>
          <a:p>
            <a:pPr>
              <a:buNone/>
            </a:pPr>
            <a:r>
              <a:rPr lang="en-US" dirty="0" smtClean="0"/>
              <a:t>  D. Colleague-colleague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5) What is the man going to do?</a:t>
            </a:r>
          </a:p>
          <a:p>
            <a:pPr>
              <a:buNone/>
            </a:pPr>
            <a:r>
              <a:rPr lang="en-US" dirty="0" smtClean="0"/>
              <a:t>  A. Buy lunch for his co-workers</a:t>
            </a:r>
          </a:p>
          <a:p>
            <a:pPr>
              <a:buNone/>
            </a:pPr>
            <a:r>
              <a:rPr lang="en-US" dirty="0" smtClean="0"/>
              <a:t>  B. Phone for a lunch delivery</a:t>
            </a:r>
          </a:p>
          <a:p>
            <a:pPr>
              <a:buNone/>
            </a:pPr>
            <a:r>
              <a:rPr lang="en-US" dirty="0" smtClean="0"/>
              <a:t>  C. Pick up lunch and bring it back to the office</a:t>
            </a:r>
          </a:p>
          <a:p>
            <a:pPr>
              <a:buNone/>
            </a:pPr>
            <a:r>
              <a:rPr lang="en-US" dirty="0" smtClean="0"/>
              <a:t>  D. Make sandwiches for lunch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6) What is NOT true of the woman?</a:t>
            </a:r>
          </a:p>
          <a:p>
            <a:pPr>
              <a:buNone/>
            </a:pPr>
            <a:r>
              <a:rPr lang="en-US" dirty="0" smtClean="0"/>
              <a:t>  A. She wants to drink iced tea</a:t>
            </a:r>
          </a:p>
          <a:p>
            <a:pPr>
              <a:buNone/>
            </a:pPr>
            <a:r>
              <a:rPr lang="en-US" dirty="0" smtClean="0"/>
              <a:t>  B. She wants mayonnaise on her sandwich</a:t>
            </a:r>
          </a:p>
          <a:p>
            <a:pPr>
              <a:buNone/>
            </a:pPr>
            <a:r>
              <a:rPr lang="en-US" dirty="0" smtClean="0"/>
              <a:t>  C. She wants whole wheat bread</a:t>
            </a:r>
          </a:p>
          <a:p>
            <a:pPr>
              <a:buNone/>
            </a:pPr>
            <a:r>
              <a:rPr lang="en-US" dirty="0" smtClean="0"/>
              <a:t>  D. She wants a bag of potato chips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7) What are the speakers mainly discussing?</a:t>
            </a:r>
          </a:p>
          <a:p>
            <a:pPr>
              <a:buNone/>
            </a:pPr>
            <a:r>
              <a:rPr lang="en-US" dirty="0" smtClean="0"/>
              <a:t>  A. A board of directors meeting</a:t>
            </a:r>
          </a:p>
          <a:p>
            <a:pPr>
              <a:buNone/>
            </a:pPr>
            <a:r>
              <a:rPr lang="en-US" dirty="0" smtClean="0"/>
              <a:t>  B. Cost estimates for a work project</a:t>
            </a:r>
          </a:p>
          <a:p>
            <a:pPr>
              <a:buNone/>
            </a:pPr>
            <a:r>
              <a:rPr lang="en-US" dirty="0" smtClean="0"/>
              <a:t>  C. An upcoming company auction</a:t>
            </a:r>
          </a:p>
          <a:p>
            <a:pPr>
              <a:buNone/>
            </a:pPr>
            <a:r>
              <a:rPr lang="en-US" dirty="0" smtClean="0"/>
              <a:t>  D. The rising cost of work materials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smtClean="0"/>
              <a:t>8) Which of the following is true?</a:t>
            </a:r>
          </a:p>
          <a:p>
            <a:pPr>
              <a:buNone/>
            </a:pPr>
            <a:r>
              <a:rPr lang="en-US" dirty="0" smtClean="0"/>
              <a:t>  A. Carlton Brothers submitted the lowest bid</a:t>
            </a:r>
          </a:p>
          <a:p>
            <a:pPr>
              <a:buNone/>
            </a:pPr>
            <a:r>
              <a:rPr lang="en-US" dirty="0" smtClean="0"/>
              <a:t>  B. The man likes the quality of Carlton Brothers' work</a:t>
            </a:r>
          </a:p>
          <a:p>
            <a:pPr>
              <a:buNone/>
            </a:pPr>
            <a:r>
              <a:rPr lang="en-US" dirty="0" smtClean="0"/>
              <a:t>  C. The woman is familiar with Stuller &amp; Sons</a:t>
            </a:r>
          </a:p>
          <a:p>
            <a:pPr>
              <a:buNone/>
            </a:pPr>
            <a:r>
              <a:rPr lang="en-US" dirty="0" smtClean="0"/>
              <a:t>  D. The board of directors must select Stuller &amp; Sons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9) What will happen tomorrow?</a:t>
            </a:r>
          </a:p>
          <a:p>
            <a:pPr>
              <a:buNone/>
            </a:pPr>
            <a:r>
              <a:rPr lang="en-US" dirty="0" smtClean="0"/>
              <a:t>  A. Stuller &amp; Sons will begin to work</a:t>
            </a:r>
          </a:p>
          <a:p>
            <a:pPr>
              <a:buNone/>
            </a:pPr>
            <a:r>
              <a:rPr lang="en-US" dirty="0" smtClean="0"/>
              <a:t>  B. The company will accept more bids</a:t>
            </a:r>
          </a:p>
          <a:p>
            <a:pPr>
              <a:buNone/>
            </a:pPr>
            <a:r>
              <a:rPr lang="en-US" dirty="0" smtClean="0"/>
              <a:t>  C. There will be a board of directors meeting</a:t>
            </a:r>
          </a:p>
          <a:p>
            <a:pPr>
              <a:buNone/>
            </a:pPr>
            <a:r>
              <a:rPr lang="en-US" dirty="0" smtClean="0"/>
              <a:t>  D. The speakers are leaving for vacation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10) Where is the conversation most likely taking place?</a:t>
            </a:r>
          </a:p>
          <a:p>
            <a:pPr>
              <a:buNone/>
            </a:pPr>
            <a:r>
              <a:rPr lang="en-US" dirty="0" smtClean="0"/>
              <a:t>  A. In an office</a:t>
            </a:r>
          </a:p>
          <a:p>
            <a:pPr>
              <a:buNone/>
            </a:pPr>
            <a:r>
              <a:rPr lang="en-US" dirty="0" smtClean="0"/>
              <a:t>  B. At a university</a:t>
            </a:r>
          </a:p>
          <a:p>
            <a:pPr>
              <a:buNone/>
            </a:pPr>
            <a:r>
              <a:rPr lang="en-US" dirty="0" smtClean="0"/>
              <a:t>  C. At a conference</a:t>
            </a:r>
          </a:p>
          <a:p>
            <a:pPr>
              <a:buNone/>
            </a:pPr>
            <a:r>
              <a:rPr lang="en-US" dirty="0" smtClean="0"/>
              <a:t>  D. In an airplanes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11) What does the man say about the presentations?</a:t>
            </a:r>
          </a:p>
          <a:p>
            <a:pPr>
              <a:buNone/>
            </a:pPr>
            <a:r>
              <a:rPr lang="en-US" dirty="0" smtClean="0"/>
              <a:t>  A. They are too long</a:t>
            </a:r>
          </a:p>
          <a:p>
            <a:pPr>
              <a:buNone/>
            </a:pPr>
            <a:r>
              <a:rPr lang="en-US" dirty="0" smtClean="0"/>
              <a:t>  B. They are informative</a:t>
            </a:r>
          </a:p>
          <a:p>
            <a:pPr>
              <a:buNone/>
            </a:pPr>
            <a:r>
              <a:rPr lang="en-US" dirty="0" smtClean="0"/>
              <a:t>  C. They are boring</a:t>
            </a:r>
          </a:p>
          <a:p>
            <a:pPr>
              <a:buNone/>
            </a:pPr>
            <a:r>
              <a:rPr lang="en-US" dirty="0" smtClean="0"/>
              <a:t>  D. They are inspirational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12) What does the woman want?</a:t>
            </a:r>
          </a:p>
          <a:p>
            <a:pPr>
              <a:buNone/>
            </a:pPr>
            <a:r>
              <a:rPr lang="en-US" dirty="0" smtClean="0"/>
              <a:t>  A. Additional sessions</a:t>
            </a:r>
          </a:p>
          <a:p>
            <a:pPr>
              <a:buNone/>
            </a:pPr>
            <a:r>
              <a:rPr lang="en-US" dirty="0" smtClean="0"/>
              <a:t>  B. Great visual aides</a:t>
            </a:r>
          </a:p>
          <a:p>
            <a:pPr>
              <a:buNone/>
            </a:pPr>
            <a:r>
              <a:rPr lang="en-US" dirty="0" smtClean="0"/>
              <a:t>  C. Better speakers</a:t>
            </a:r>
          </a:p>
          <a:p>
            <a:pPr>
              <a:buNone/>
            </a:pPr>
            <a:r>
              <a:rPr lang="en-US" dirty="0" smtClean="0"/>
              <a:t>  D. A marketing niche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13) What are the speakers mainly discussing?</a:t>
            </a:r>
          </a:p>
          <a:p>
            <a:pPr>
              <a:buNone/>
            </a:pPr>
            <a:r>
              <a:rPr lang="en-US" dirty="0" smtClean="0"/>
              <a:t>  A. Why sales have declined</a:t>
            </a:r>
          </a:p>
          <a:p>
            <a:pPr>
              <a:buNone/>
            </a:pPr>
            <a:r>
              <a:rPr lang="en-US" dirty="0" smtClean="0"/>
              <a:t>  B. When to launch a new product</a:t>
            </a:r>
          </a:p>
          <a:p>
            <a:pPr>
              <a:buNone/>
            </a:pPr>
            <a:r>
              <a:rPr lang="en-US" dirty="0" smtClean="0"/>
              <a:t>  C. Where to advertise</a:t>
            </a:r>
          </a:p>
          <a:p>
            <a:pPr>
              <a:buNone/>
            </a:pPr>
            <a:r>
              <a:rPr lang="en-US" dirty="0" smtClean="0"/>
              <a:t>  D. How to make more money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14) When does the conversation take place?</a:t>
            </a:r>
          </a:p>
          <a:p>
            <a:pPr>
              <a:buNone/>
            </a:pPr>
            <a:r>
              <a:rPr lang="en-US" dirty="0" smtClean="0"/>
              <a:t>  A. During a meeting</a:t>
            </a:r>
          </a:p>
          <a:p>
            <a:pPr>
              <a:buNone/>
            </a:pPr>
            <a:r>
              <a:rPr lang="en-US" dirty="0" smtClean="0"/>
              <a:t>  B. During lunch</a:t>
            </a:r>
          </a:p>
          <a:p>
            <a:pPr>
              <a:buNone/>
            </a:pPr>
            <a:r>
              <a:rPr lang="en-US" dirty="0" smtClean="0"/>
              <a:t>  C. During a job interview</a:t>
            </a:r>
          </a:p>
          <a:p>
            <a:pPr>
              <a:buNone/>
            </a:pPr>
            <a:r>
              <a:rPr lang="en-US" dirty="0" smtClean="0"/>
              <a:t>  D. During a party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15) What does the man suggest?</a:t>
            </a:r>
          </a:p>
          <a:p>
            <a:pPr>
              <a:buNone/>
            </a:pPr>
            <a:r>
              <a:rPr lang="en-US" dirty="0" smtClean="0"/>
              <a:t>  A. More advertisements</a:t>
            </a:r>
          </a:p>
          <a:p>
            <a:pPr>
              <a:buNone/>
            </a:pPr>
            <a:r>
              <a:rPr lang="en-US" dirty="0" smtClean="0"/>
              <a:t>  B. Additional revenue</a:t>
            </a:r>
          </a:p>
          <a:p>
            <a:pPr>
              <a:buNone/>
            </a:pPr>
            <a:r>
              <a:rPr lang="en-US" dirty="0" smtClean="0"/>
              <a:t>  C. New promotions</a:t>
            </a:r>
          </a:p>
          <a:p>
            <a:pPr>
              <a:buNone/>
            </a:pPr>
            <a:r>
              <a:rPr lang="en-US" dirty="0" smtClean="0"/>
              <a:t>  D. Increased discounts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16) What are the speakers mainly discussing?</a:t>
            </a:r>
          </a:p>
          <a:p>
            <a:pPr>
              <a:buNone/>
            </a:pPr>
            <a:r>
              <a:rPr lang="en-US" dirty="0" smtClean="0"/>
              <a:t>  A. The price of cell phones</a:t>
            </a:r>
          </a:p>
          <a:p>
            <a:pPr>
              <a:buNone/>
            </a:pPr>
            <a:r>
              <a:rPr lang="en-US" dirty="0" smtClean="0"/>
              <a:t>  B. Signal strength</a:t>
            </a:r>
          </a:p>
          <a:p>
            <a:pPr>
              <a:buNone/>
            </a:pPr>
            <a:r>
              <a:rPr lang="en-US" dirty="0" smtClean="0"/>
              <a:t>  C. Mobile phone service</a:t>
            </a:r>
          </a:p>
          <a:p>
            <a:pPr>
              <a:buNone/>
            </a:pPr>
            <a:r>
              <a:rPr lang="en-US" dirty="0" smtClean="0"/>
              <a:t>  D. The economy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17) How does the woman feel about her cell phone company?</a:t>
            </a:r>
          </a:p>
          <a:p>
            <a:pPr>
              <a:buNone/>
            </a:pPr>
            <a:r>
              <a:rPr lang="en-US" dirty="0" smtClean="0"/>
              <a:t>  A. Satisfied</a:t>
            </a:r>
          </a:p>
          <a:p>
            <a:pPr>
              <a:buNone/>
            </a:pPr>
            <a:r>
              <a:rPr lang="en-US" dirty="0" smtClean="0"/>
              <a:t>  B. Frustrated</a:t>
            </a:r>
          </a:p>
          <a:p>
            <a:pPr>
              <a:buNone/>
            </a:pPr>
            <a:r>
              <a:rPr lang="en-US" dirty="0" smtClean="0"/>
              <a:t>  C. Infuriated</a:t>
            </a:r>
          </a:p>
          <a:p>
            <a:pPr>
              <a:buNone/>
            </a:pPr>
            <a:r>
              <a:rPr lang="en-US" dirty="0" smtClean="0"/>
              <a:t>  D. Ecstatic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18) What does the man suggest that the woman do?</a:t>
            </a:r>
          </a:p>
          <a:p>
            <a:pPr>
              <a:buNone/>
            </a:pPr>
            <a:r>
              <a:rPr lang="en-US" dirty="0" smtClean="0"/>
              <a:t>  A. Borrow his phone</a:t>
            </a:r>
          </a:p>
          <a:p>
            <a:pPr>
              <a:buNone/>
            </a:pPr>
            <a:r>
              <a:rPr lang="en-US" dirty="0" smtClean="0"/>
              <a:t>  B. Get better reception</a:t>
            </a:r>
          </a:p>
          <a:p>
            <a:pPr>
              <a:buNone/>
            </a:pPr>
            <a:r>
              <a:rPr lang="en-US" dirty="0" smtClean="0"/>
              <a:t>  C. Change vendors</a:t>
            </a:r>
          </a:p>
          <a:p>
            <a:pPr>
              <a:buNone/>
            </a:pPr>
            <a:r>
              <a:rPr lang="en-US" dirty="0" smtClean="0"/>
              <a:t>  D. Register a complaint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19) Who are the speakers talking about?</a:t>
            </a:r>
          </a:p>
          <a:p>
            <a:pPr>
              <a:buNone/>
            </a:pPr>
            <a:r>
              <a:rPr lang="en-US" dirty="0" smtClean="0"/>
              <a:t>  A. Their supervisor</a:t>
            </a:r>
          </a:p>
          <a:p>
            <a:pPr>
              <a:buNone/>
            </a:pPr>
            <a:r>
              <a:rPr lang="en-US" dirty="0" smtClean="0"/>
              <a:t>  B. An ex-colleague</a:t>
            </a:r>
          </a:p>
          <a:p>
            <a:pPr>
              <a:buNone/>
            </a:pPr>
            <a:r>
              <a:rPr lang="en-US" dirty="0" smtClean="0"/>
              <a:t>  C. The man's roommate</a:t>
            </a:r>
          </a:p>
          <a:p>
            <a:pPr>
              <a:buNone/>
            </a:pPr>
            <a:r>
              <a:rPr lang="en-US" dirty="0" smtClean="0"/>
              <a:t>  D. The woman's brother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20) What does the man say about Lenny?</a:t>
            </a:r>
          </a:p>
          <a:p>
            <a:pPr>
              <a:buNone/>
            </a:pPr>
            <a:r>
              <a:rPr lang="en-US" dirty="0" smtClean="0"/>
              <a:t>  A. He used to work for Banana Computers</a:t>
            </a:r>
          </a:p>
          <a:p>
            <a:pPr>
              <a:buNone/>
            </a:pPr>
            <a:r>
              <a:rPr lang="en-US" dirty="0" smtClean="0"/>
              <a:t>  B. He was unemployed for three years</a:t>
            </a:r>
          </a:p>
          <a:p>
            <a:pPr>
              <a:buNone/>
            </a:pPr>
            <a:r>
              <a:rPr lang="en-US" dirty="0" smtClean="0"/>
              <a:t>  C. He took a pay cut with his new position</a:t>
            </a:r>
          </a:p>
          <a:p>
            <a:pPr>
              <a:buNone/>
            </a:pPr>
            <a:r>
              <a:rPr lang="en-US" dirty="0" smtClean="0"/>
              <a:t>  D. He really likes his new job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21) What does the woman say about Lenny?</a:t>
            </a:r>
          </a:p>
          <a:p>
            <a:pPr>
              <a:buNone/>
            </a:pPr>
            <a:r>
              <a:rPr lang="en-US" dirty="0" smtClean="0"/>
              <a:t>  A. He is diligent</a:t>
            </a:r>
          </a:p>
          <a:p>
            <a:pPr>
              <a:buNone/>
            </a:pPr>
            <a:r>
              <a:rPr lang="en-US" dirty="0" smtClean="0"/>
              <a:t>  B. He is lucky</a:t>
            </a:r>
          </a:p>
          <a:p>
            <a:pPr>
              <a:buNone/>
            </a:pPr>
            <a:r>
              <a:rPr lang="en-US" dirty="0" smtClean="0"/>
              <a:t>  C. He is intelligent</a:t>
            </a:r>
          </a:p>
          <a:p>
            <a:pPr>
              <a:buNone/>
            </a:pPr>
            <a:r>
              <a:rPr lang="en-US" dirty="0" smtClean="0"/>
              <a:t>  D. He is thrifty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22) What problem does the woman have?</a:t>
            </a:r>
          </a:p>
          <a:p>
            <a:pPr>
              <a:buNone/>
            </a:pPr>
            <a:r>
              <a:rPr lang="en-US" dirty="0" smtClean="0"/>
              <a:t>  A. She did not file her tax return</a:t>
            </a:r>
          </a:p>
          <a:p>
            <a:pPr>
              <a:buNone/>
            </a:pPr>
            <a:r>
              <a:rPr lang="en-US" dirty="0" smtClean="0"/>
              <a:t>  B. She dialed the wrong number</a:t>
            </a:r>
          </a:p>
          <a:p>
            <a:pPr>
              <a:buNone/>
            </a:pPr>
            <a:r>
              <a:rPr lang="en-US" dirty="0" smtClean="0"/>
              <a:t>  C. She cannot reach John McKay</a:t>
            </a:r>
          </a:p>
          <a:p>
            <a:pPr>
              <a:buNone/>
            </a:pPr>
            <a:r>
              <a:rPr lang="en-US" dirty="0" smtClean="0"/>
              <a:t>  D. She was disconnected from Lloyd Simpson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23) What does the man suggest?</a:t>
            </a:r>
          </a:p>
          <a:p>
            <a:pPr>
              <a:buNone/>
            </a:pPr>
            <a:r>
              <a:rPr lang="en-US" dirty="0" smtClean="0"/>
              <a:t>  A. Talking with another person</a:t>
            </a:r>
          </a:p>
          <a:p>
            <a:pPr>
              <a:buNone/>
            </a:pPr>
            <a:r>
              <a:rPr lang="en-US" dirty="0" smtClean="0"/>
              <a:t>  B. Calling back later</a:t>
            </a:r>
          </a:p>
          <a:p>
            <a:pPr>
              <a:buNone/>
            </a:pPr>
            <a:r>
              <a:rPr lang="en-US" dirty="0" smtClean="0"/>
              <a:t>  C. Transferring to another company</a:t>
            </a:r>
          </a:p>
          <a:p>
            <a:pPr>
              <a:buNone/>
            </a:pPr>
            <a:r>
              <a:rPr lang="en-US" dirty="0" smtClean="0"/>
              <a:t>  D. Dialing a direct line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24) What does the man offer to do?</a:t>
            </a:r>
          </a:p>
          <a:p>
            <a:pPr>
              <a:buNone/>
            </a:pPr>
            <a:r>
              <a:rPr lang="en-US" dirty="0" smtClean="0"/>
              <a:t>  A. Phone John McKay</a:t>
            </a:r>
          </a:p>
          <a:p>
            <a:pPr>
              <a:buNone/>
            </a:pPr>
            <a:r>
              <a:rPr lang="en-US" dirty="0" smtClean="0"/>
              <a:t>  B. Transfer the call</a:t>
            </a:r>
          </a:p>
          <a:p>
            <a:pPr>
              <a:buNone/>
            </a:pPr>
            <a:r>
              <a:rPr lang="en-US" dirty="0" smtClean="0"/>
              <a:t>  C. Leave a message</a:t>
            </a:r>
          </a:p>
          <a:p>
            <a:pPr>
              <a:buNone/>
            </a:pPr>
            <a:r>
              <a:rPr lang="en-US" dirty="0" smtClean="0"/>
              <a:t>  D. Answer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895</Words>
  <Application>Microsoft Office PowerPoint</Application>
  <PresentationFormat>On-screen Show (4:3)</PresentationFormat>
  <Paragraphs>169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New</cp:lastModifiedBy>
  <cp:revision>56</cp:revision>
  <dcterms:created xsi:type="dcterms:W3CDTF">2014-02-13T10:53:25Z</dcterms:created>
  <dcterms:modified xsi:type="dcterms:W3CDTF">2016-01-20T07:04:15Z</dcterms:modified>
</cp:coreProperties>
</file>