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3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90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8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12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44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28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01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06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122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40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63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769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61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387475"/>
            <a:ext cx="8108950" cy="470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 fontAlgn="base">
              <a:lnSpc>
                <a:spcPct val="98000"/>
              </a:lnSpc>
              <a:spcBef>
                <a:spcPts val="35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8F6EB86-9D46-48BA-96E4-F8F79B28F23F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 descr="E:\Logo albert_rouge.png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0590" y="-315178"/>
            <a:ext cx="1151890" cy="1151890"/>
          </a:xfrm>
          <a:prstGeom prst="rect">
            <a:avLst/>
          </a:prstGeom>
          <a:noFill/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7119813" y="6620971"/>
            <a:ext cx="1628651" cy="169277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© 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2015 albert-learning.com</a:t>
            </a:r>
            <a:endParaRPr lang="en-US" sz="12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76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362075"/>
          </a:xfrm>
        </p:spPr>
        <p:txBody>
          <a:bodyPr/>
          <a:lstStyle/>
          <a:p>
            <a:r>
              <a:rPr lang="ru-RU" dirty="0" smtClean="0"/>
              <a:t>Гоша хороший</a:t>
            </a:r>
            <a:endParaRPr lang="ru-RU" dirty="0"/>
          </a:p>
        </p:txBody>
      </p:sp>
      <p:pic>
        <p:nvPicPr>
          <p:cNvPr id="9218" name="Picture 2" descr="Image result for попуг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10600" cy="4428310"/>
          </a:xfrm>
          <a:prstGeom prst="rect">
            <a:avLst/>
          </a:prstGeom>
          <a:noFill/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228600" y="5943600"/>
            <a:ext cx="8453437" cy="3603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У меня есть друг </a:t>
            </a:r>
            <a:r>
              <a:rPr lang="ru-RU" sz="2400" dirty="0" smtClean="0"/>
              <a:t>Гоша…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1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Жена говорила громко, а Гоша говорит </a:t>
            </a:r>
            <a:r>
              <a:rPr lang="ru-RU" sz="2400" dirty="0" smtClean="0"/>
              <a:t>тихо…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8" name="Picture 8" descr="Image result for гром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54372"/>
            <a:ext cx="4267200" cy="2757621"/>
          </a:xfrm>
          <a:prstGeom prst="rect">
            <a:avLst/>
          </a:prstGeom>
          <a:noFill/>
        </p:spPr>
      </p:pic>
      <p:pic>
        <p:nvPicPr>
          <p:cNvPr id="30730" name="Picture 10" descr="Image result for тих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14600"/>
            <a:ext cx="42672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Жена  кричала, а Гоша не </a:t>
            </a:r>
            <a:r>
              <a:rPr lang="ru-RU" sz="2400" dirty="0" smtClean="0"/>
              <a:t>кричит…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7" name="Picture 3" descr="D:\Лиза\Альберт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370917" cy="3305654"/>
          </a:xfrm>
          <a:prstGeom prst="rect">
            <a:avLst/>
          </a:prstGeom>
          <a:noFill/>
        </p:spPr>
      </p:pic>
      <p:pic>
        <p:nvPicPr>
          <p:cNvPr id="31749" name="Picture 5" descr="Image result for не крич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752600"/>
            <a:ext cx="3505200" cy="3505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Жена  была  злая, а Гоша </a:t>
            </a:r>
            <a:r>
              <a:rPr lang="ru-RU" sz="2400" dirty="0" smtClean="0"/>
              <a:t>добрый…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5" name="Picture 7" descr="Image result for добрый-зл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5867400" cy="4400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Жена была большая, а Гоша </a:t>
            </a:r>
            <a:r>
              <a:rPr lang="ru-RU" sz="2400" dirty="0" smtClean="0"/>
              <a:t>маленький…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4" name="Picture 2" descr="Image result for большой-малень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7696199" cy="4639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Жена была упрямая, а Гоша послушный</a:t>
            </a:r>
            <a:r>
              <a:rPr lang="ru-RU" sz="2400" dirty="0" smtClean="0"/>
              <a:t>...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4119773" cy="2724150"/>
          </a:xfrm>
          <a:prstGeom prst="rect">
            <a:avLst/>
          </a:prstGeom>
          <a:noFill/>
        </p:spPr>
      </p:pic>
      <p:pic>
        <p:nvPicPr>
          <p:cNvPr id="34820" name="Picture 4" descr="Image result for послуш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4198454" cy="2758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Гоша — попугай. Он мой лучший друг.</a:t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010012" cy="4677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943600"/>
            <a:ext cx="8453437" cy="3603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Он любит говорить. </a:t>
            </a:r>
            <a:r>
              <a:rPr lang="ru-RU" sz="2400" dirty="0" smtClean="0"/>
              <a:t>..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Image result for говор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583463" cy="3848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791200"/>
            <a:ext cx="8686800" cy="609600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Я не люблю говорить, я люблю  </a:t>
            </a:r>
            <a:r>
              <a:rPr lang="ru-RU" sz="2400" dirty="0" smtClean="0"/>
              <a:t>слушать…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Image result for слуш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— Привет! — говорит Гоша</a:t>
            </a:r>
            <a:r>
              <a:rPr lang="ru-RU" sz="2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— Привет! — говорю </a:t>
            </a:r>
            <a:r>
              <a:rPr lang="ru-RU" sz="2400" dirty="0" smtClean="0"/>
              <a:t>я…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3" name="Picture 7" descr="D:\Лиза\Альберт\1b1304b1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178800" cy="4600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— Гоша хороший, — говорит Гоша</a:t>
            </a:r>
            <a:r>
              <a:rPr lang="ru-RU" sz="2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— Очень хороший, — говорю  </a:t>
            </a:r>
            <a:r>
              <a:rPr lang="ru-RU" sz="2400" dirty="0" smtClean="0"/>
              <a:t>я…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Image result for хорош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09600"/>
            <a:ext cx="6324600" cy="4746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— Гоша красивый, — говорит Гоша</a:t>
            </a:r>
            <a:r>
              <a:rPr lang="ru-RU" sz="2400" dirty="0" smtClean="0"/>
              <a:t>.</a:t>
            </a:r>
          </a:p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 </a:t>
            </a:r>
            <a:r>
              <a:rPr lang="ru-RU" sz="2400" dirty="0" smtClean="0"/>
              <a:t>— Очень красивый, — говорю  </a:t>
            </a:r>
            <a:r>
              <a:rPr lang="ru-RU" sz="2400" dirty="0" smtClean="0"/>
              <a:t>я…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Image result for красив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924800" cy="5014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— Гоша умный, — говорит Гоша</a:t>
            </a:r>
            <a:r>
              <a:rPr lang="ru-RU" sz="2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— Очень умный, — говорю  </a:t>
            </a:r>
            <a:r>
              <a:rPr lang="ru-RU" sz="2400" dirty="0" smtClean="0"/>
              <a:t>я…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72328" cy="4400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Раньше у меня  была  жена, а теперь у меня есть только </a:t>
            </a:r>
            <a:r>
              <a:rPr lang="ru-RU" sz="2400" dirty="0" smtClean="0"/>
              <a:t>Гоша...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3276600" cy="4914900"/>
          </a:xfrm>
          <a:prstGeom prst="rect">
            <a:avLst/>
          </a:prstGeom>
          <a:noFill/>
        </p:spPr>
      </p:pic>
      <p:pic>
        <p:nvPicPr>
          <p:cNvPr id="2867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09600"/>
            <a:ext cx="3276600" cy="491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Жена  говорила много, а Гоша говорит мало</a:t>
            </a:r>
            <a:r>
              <a:rPr lang="ru-RU" sz="2400" dirty="0" smtClean="0"/>
              <a:t>...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 descr="Image result for много говор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248150" cy="2715484"/>
          </a:xfrm>
          <a:prstGeom prst="rect">
            <a:avLst/>
          </a:prstGeom>
          <a:noFill/>
        </p:spPr>
      </p:pic>
      <p:pic>
        <p:nvPicPr>
          <p:cNvPr id="29700" name="Picture 4" descr="Image result for мало говори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41148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98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3_Default Design</vt:lpstr>
      <vt:lpstr>Гоша хороший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2006-08-16T00:00:00Z</dcterms:created>
  <dcterms:modified xsi:type="dcterms:W3CDTF">2017-05-11T13:56:39Z</dcterms:modified>
</cp:coreProperties>
</file>