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3" r:id="rId3"/>
    <p:sldId id="272" r:id="rId4"/>
    <p:sldId id="273" r:id="rId5"/>
    <p:sldId id="274" r:id="rId6"/>
    <p:sldId id="275" r:id="rId7"/>
    <p:sldId id="276" r:id="rId8"/>
    <p:sldId id="277" r:id="rId9"/>
    <p:sldId id="27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55903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1584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80127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8440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528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601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22061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11220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1405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7663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5769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161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 fontAlgn="base">
              <a:lnSpc>
                <a:spcPct val="98000"/>
              </a:lnSpc>
              <a:spcBef>
                <a:spcPts val="350"/>
              </a:spcBef>
              <a:spcAft>
                <a:spcPct val="0"/>
              </a:spcAft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98F6EB86-9D46-48BA-96E4-F8F79B28F23F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11" name="Picture 10" descr="E:\Logo albert_rouge.png"/>
          <p:cNvPicPr/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740590" y="-315178"/>
            <a:ext cx="1151890" cy="1151890"/>
          </a:xfrm>
          <a:prstGeom prst="rect">
            <a:avLst/>
          </a:prstGeom>
          <a:noFill/>
        </p:spPr>
      </p:pic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7119813" y="6620971"/>
            <a:ext cx="1628651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100" b="1" dirty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  <a:t>© </a:t>
            </a:r>
            <a:r>
              <a:rPr lang="en-US" sz="1100" dirty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  <a:t>2015 albert-learning.com</a:t>
            </a:r>
            <a:endParaRPr lang="en-US" sz="12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6761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1000" y="609600"/>
            <a:ext cx="7772400" cy="1362075"/>
          </a:xfrm>
        </p:spPr>
        <p:txBody>
          <a:bodyPr/>
          <a:lstStyle/>
          <a:p>
            <a:r>
              <a:rPr lang="ru-RU" dirty="0" err="1" smtClean="0"/>
              <a:t>УчиМся</a:t>
            </a:r>
            <a:r>
              <a:rPr lang="ru-RU" dirty="0" smtClean="0"/>
              <a:t> считать</a:t>
            </a:r>
            <a:endParaRPr lang="ru-RU" dirty="0"/>
          </a:p>
        </p:txBody>
      </p:sp>
      <p:pic>
        <p:nvPicPr>
          <p:cNvPr id="9218" name="Picture 2" descr="http://shkolazhizni.ru/img/content/i133/133267_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524000"/>
            <a:ext cx="6172200" cy="44825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09714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95400" y="838200"/>
            <a:ext cx="8453437" cy="360363"/>
          </a:xfrm>
        </p:spPr>
        <p:txBody>
          <a:bodyPr/>
          <a:lstStyle/>
          <a:p>
            <a:r>
              <a:rPr lang="ru-RU" dirty="0" smtClean="0"/>
              <a:t>ЧИСЛА ОТ 1 ДО 10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35050" y="1306513"/>
            <a:ext cx="8108950" cy="470217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8196" name="Picture 4" descr="http://lingvotutor.ru/wp-content/uploads/2014/03/Numbers-1-10-640x3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76400"/>
            <a:ext cx="8458200" cy="422910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524000" y="15240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ОДИН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667000" y="15240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ДВА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962400" y="15240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ТРИ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257800" y="15240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ЧЕТЫРЕ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15240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ПЯТЬ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1600200" y="58674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ШЕСТЬ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2590800" y="58674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СЕ</a:t>
            </a:r>
            <a:r>
              <a:rPr lang="ru-RU" sz="1600" dirty="0" smtClean="0"/>
              <a:t>МЬ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657600" y="58674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ВОСЕМЬ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800600" y="58674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ДЕВЯТЬ </a:t>
            </a:r>
            <a:endParaRPr lang="ru-RU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6096000" y="58674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ДЕСЯТЬ </a:t>
            </a: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66800" y="838200"/>
            <a:ext cx="8453437" cy="360363"/>
          </a:xfrm>
        </p:spPr>
        <p:txBody>
          <a:bodyPr/>
          <a:lstStyle/>
          <a:p>
            <a:r>
              <a:rPr lang="ru-RU" dirty="0" smtClean="0"/>
              <a:t>ЧИСЛА ОТ </a:t>
            </a:r>
            <a:r>
              <a:rPr lang="ru-RU" dirty="0" smtClean="0"/>
              <a:t>11 </a:t>
            </a:r>
            <a:r>
              <a:rPr lang="ru-RU" dirty="0" smtClean="0"/>
              <a:t>ДО </a:t>
            </a:r>
            <a:r>
              <a:rPr lang="ru-RU" dirty="0" smtClean="0"/>
              <a:t>19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35050" y="1306513"/>
            <a:ext cx="8108950" cy="470217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52400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ОДИННАДЦАТЬ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0" y="15240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ДВЕНАДЦАТЬ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86200" y="15240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ТРИНАДЦАТЬ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257800" y="1524000"/>
            <a:ext cx="213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ЧЕТЫРНАДЦАТЬ</a:t>
            </a:r>
            <a:endParaRPr lang="ru-RU" sz="16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7162800" y="1524000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ПЯТНАДЦАТЬ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609600" y="44958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ШЕСТНАДЦАТЬ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0" y="4495800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СЕ</a:t>
            </a:r>
            <a:r>
              <a:rPr lang="ru-RU" sz="1600" dirty="0" smtClean="0"/>
              <a:t>МНАДЦАТЬ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733800" y="4495800"/>
            <a:ext cx="213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ВОСЕМНАДЦАТЬ 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5791200" y="44958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ДЕВЯТНАДЦАТЬ </a:t>
            </a:r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81000" y="2057400"/>
            <a:ext cx="8562161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…11, 12, 13, 14, 15,</a:t>
            </a:r>
          </a:p>
          <a:p>
            <a:pPr algn="ctr"/>
            <a:r>
              <a:rPr lang="ru-RU" sz="7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16, 17, 18, 19…</a:t>
            </a:r>
            <a:endParaRPr lang="ru-RU" sz="72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981200" y="838200"/>
            <a:ext cx="8453437" cy="360363"/>
          </a:xfrm>
        </p:spPr>
        <p:txBody>
          <a:bodyPr/>
          <a:lstStyle/>
          <a:p>
            <a:r>
              <a:rPr lang="ru-RU" dirty="0" smtClean="0"/>
              <a:t>ДЕСЯТКИ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35050" y="1306513"/>
            <a:ext cx="8108950" cy="470217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60020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ДВАДЦАТЬ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0" y="16002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ТРИДЦАТЬ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0" y="16002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СОРОК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1600200"/>
            <a:ext cx="213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ПЯТЬДЕСЯТ</a:t>
            </a:r>
            <a:endParaRPr lang="ru-RU" sz="16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7010400" y="1600200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ШЕСТЬДЕСЯТ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1295400" y="44958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СЕМЬДЕСЯТ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3124200" y="449580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ВОСЕ</a:t>
            </a:r>
            <a:r>
              <a:rPr lang="ru-RU" sz="1600" dirty="0" smtClean="0"/>
              <a:t>МЬДЕСЯТ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4648200" y="4495800"/>
            <a:ext cx="213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ДЕВЯНОСТО</a:t>
            </a:r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81000" y="2057400"/>
            <a:ext cx="8562161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20, 30, 40, 50, 60,</a:t>
            </a:r>
          </a:p>
          <a:p>
            <a:pPr algn="ctr"/>
            <a:r>
              <a:rPr lang="ru-RU" sz="7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70, 80, 90, …</a:t>
            </a:r>
            <a:endParaRPr lang="ru-RU" sz="72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981200" y="838200"/>
            <a:ext cx="8453437" cy="360363"/>
          </a:xfrm>
        </p:spPr>
        <p:txBody>
          <a:bodyPr/>
          <a:lstStyle/>
          <a:p>
            <a:r>
              <a:rPr lang="ru-RU" dirty="0" smtClean="0"/>
              <a:t>СОТНИ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35050" y="1306513"/>
            <a:ext cx="8108950" cy="470217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60020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СТО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667000" y="16002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ДВЕСТИ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4724400" y="16002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ТРИСТА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553200" y="1600200"/>
            <a:ext cx="213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ЧЕТЫРЕСТА</a:t>
            </a:r>
            <a:endParaRPr lang="ru-RU" sz="16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838200" y="4495800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ПЯТЬСОТ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2667000" y="44958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ШЕСТЬСОТ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4800600" y="449580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СЕМЬСОТ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6629400" y="4419600"/>
            <a:ext cx="213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ВОСЕМЬСОТ</a:t>
            </a:r>
            <a:endParaRPr lang="ru-RU" sz="1600" dirty="0" smtClean="0"/>
          </a:p>
        </p:txBody>
      </p:sp>
      <p:sp>
        <p:nvSpPr>
          <p:cNvPr id="16" name="Прямоугольник 15"/>
          <p:cNvSpPr/>
          <p:nvPr/>
        </p:nvSpPr>
        <p:spPr>
          <a:xfrm>
            <a:off x="381000" y="2057400"/>
            <a:ext cx="8562161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10</a:t>
            </a:r>
            <a:r>
              <a:rPr lang="ru-RU" sz="7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0, 200, 300, 400, </a:t>
            </a:r>
          </a:p>
          <a:p>
            <a:pPr algn="ctr"/>
            <a:r>
              <a:rPr lang="ru-RU" sz="7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500, </a:t>
            </a:r>
            <a:r>
              <a:rPr lang="ru-RU" sz="7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600, 700, 800</a:t>
            </a:r>
            <a:endParaRPr lang="ru-RU" sz="72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95400" y="838200"/>
            <a:ext cx="8453437" cy="360363"/>
          </a:xfrm>
        </p:spPr>
        <p:txBody>
          <a:bodyPr/>
          <a:lstStyle/>
          <a:p>
            <a:r>
              <a:rPr lang="ru-RU" dirty="0" smtClean="0"/>
              <a:t>ДВУЗНАЧНЫЕ ЧИСЛА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5257800"/>
            <a:ext cx="8108950" cy="9144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51=ПЯТЬДЕСЯТ + ОДИН</a:t>
            </a:r>
          </a:p>
          <a:p>
            <a:pPr marL="0" indent="0" algn="ctr">
              <a:buNone/>
            </a:pPr>
            <a:r>
              <a:rPr lang="ru-RU" dirty="0" smtClean="0"/>
              <a:t>29=ДВАДЦАТЬ + ДЕВЯТЬ</a:t>
            </a:r>
          </a:p>
          <a:p>
            <a:pPr marL="0" indent="0" algn="ctr">
              <a:buNone/>
            </a:pPr>
            <a:r>
              <a:rPr lang="ru-RU" dirty="0" smtClean="0"/>
              <a:t>35=ТРИДЦАТЬ + ПЯТЬ</a:t>
            </a:r>
            <a:endParaRPr lang="ru-RU" dirty="0" smtClean="0"/>
          </a:p>
        </p:txBody>
      </p:sp>
      <p:pic>
        <p:nvPicPr>
          <p:cNvPr id="1026" name="Picture 2" descr="http://online-azbuka.ru/image/ts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447800"/>
            <a:ext cx="5981700" cy="35787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9200" y="838200"/>
            <a:ext cx="8453437" cy="360363"/>
          </a:xfrm>
        </p:spPr>
        <p:txBody>
          <a:bodyPr/>
          <a:lstStyle/>
          <a:p>
            <a:r>
              <a:rPr lang="ru-RU" dirty="0" smtClean="0"/>
              <a:t>ТРЁХЗНАЧНЫЕ ЧИСЛА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5257800"/>
            <a:ext cx="8108950" cy="9144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163=СТО + ШЕСТЬДЕСЯТ + ТРИ </a:t>
            </a:r>
          </a:p>
          <a:p>
            <a:pPr marL="0" indent="0" algn="ctr">
              <a:buNone/>
            </a:pPr>
            <a:r>
              <a:rPr lang="ru-RU" dirty="0" smtClean="0"/>
              <a:t>529=ПЯТЬСОТ + ДВАДЦАТЬ + ДЕВЯТЬ</a:t>
            </a:r>
          </a:p>
          <a:p>
            <a:pPr marL="0" indent="0" algn="ctr">
              <a:buNone/>
            </a:pPr>
            <a:r>
              <a:rPr lang="ru-RU" dirty="0" smtClean="0"/>
              <a:t>735=</a:t>
            </a:r>
            <a:r>
              <a:rPr lang="ru-RU" dirty="0" smtClean="0"/>
              <a:t>СЕМЬСОТ + </a:t>
            </a:r>
            <a:r>
              <a:rPr lang="ru-RU" dirty="0" smtClean="0"/>
              <a:t>ТРИДЦАТЬ + ПЯТЬ</a:t>
            </a:r>
            <a:endParaRPr lang="ru-RU" dirty="0" smtClean="0"/>
          </a:p>
        </p:txBody>
      </p:sp>
      <p:pic>
        <p:nvPicPr>
          <p:cNvPr id="26626" name="Picture 2" descr="https://upload.wikimedia.org/wikipedia/commons/thumb/e/e7/NY-155.svg/750px-NY-155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1371600"/>
            <a:ext cx="4495800" cy="35966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5257800"/>
            <a:ext cx="8108950" cy="9144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1951=ТЫСЯЧА + ДЕВЯТЬСОТ + ПЯТЬДЕСЯТ + ОДИН</a:t>
            </a:r>
          </a:p>
          <a:p>
            <a:pPr marL="0" indent="0" algn="ctr">
              <a:buNone/>
            </a:pPr>
            <a:r>
              <a:rPr lang="ru-RU" dirty="0" smtClean="0"/>
              <a:t>7329=СЕМЬ ТЫСЯЧ + ТРИСТА + ДВАДЦАТЬ + ДЕВЯТЬ</a:t>
            </a:r>
          </a:p>
          <a:p>
            <a:pPr marL="0" indent="0" algn="ctr">
              <a:buNone/>
            </a:pPr>
            <a:r>
              <a:rPr lang="ru-RU" dirty="0" smtClean="0"/>
              <a:t>4</a:t>
            </a:r>
            <a:r>
              <a:rPr lang="ru-RU" dirty="0" smtClean="0"/>
              <a:t>535=ЧЕТЫРЕ ТЫСЯЧИ + ПЯТЬСОТ + ТРИДЦАТЬ + ПЯТЬ</a:t>
            </a:r>
            <a:endParaRPr lang="ru-RU" dirty="0" smtClean="0"/>
          </a:p>
        </p:txBody>
      </p:sp>
      <p:sp>
        <p:nvSpPr>
          <p:cNvPr id="6" name="Заголовок 3"/>
          <p:cNvSpPr txBox="1">
            <a:spLocks/>
          </p:cNvSpPr>
          <p:nvPr/>
        </p:nvSpPr>
        <p:spPr>
          <a:xfrm>
            <a:off x="914400" y="8382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algn="just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ru-RU" sz="2000" b="1" kern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ЧЕТЫР</a:t>
            </a:r>
            <a:r>
              <a:rPr lang="ru-RU" sz="2000" b="1" kern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Ё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ХЗНАЧНЫЕ ЧИСЛА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7650" name="Picture 2" descr="https://airandspace.si.edu/exhibitions/wright-brothers/online/images/who/1895_banner_lef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1600200"/>
            <a:ext cx="3505200" cy="33474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0" y="838200"/>
            <a:ext cx="8453437" cy="360363"/>
          </a:xfrm>
        </p:spPr>
        <p:txBody>
          <a:bodyPr/>
          <a:lstStyle/>
          <a:p>
            <a:r>
              <a:rPr lang="ru-RU" dirty="0" smtClean="0"/>
              <a:t>СЧИТАЕ</a:t>
            </a:r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52600" y="2057400"/>
            <a:ext cx="544659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1989,108</a:t>
            </a:r>
            <a:r>
              <a:rPr lang="ru-RU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,5</a:t>
            </a:r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6</a:t>
            </a:r>
            <a:r>
              <a:rPr lang="ru-RU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233, 809</a:t>
            </a:r>
            <a:r>
              <a:rPr lang="ru-RU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</a:t>
            </a:r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45</a:t>
            </a:r>
          </a:p>
          <a:p>
            <a:pPr algn="ctr"/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78,</a:t>
            </a:r>
            <a:r>
              <a:rPr lang="ru-RU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98</a:t>
            </a:r>
            <a:r>
              <a:rPr lang="ru-RU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675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168</Words>
  <Application>Microsoft Office PowerPoint</Application>
  <PresentationFormat>Экран (4:3)</PresentationFormat>
  <Paragraphs>105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3_Default Design</vt:lpstr>
      <vt:lpstr>УчиМся считать</vt:lpstr>
      <vt:lpstr>ЧИСЛА ОТ 1 ДО 10</vt:lpstr>
      <vt:lpstr>ЧИСЛА ОТ 11 ДО 19</vt:lpstr>
      <vt:lpstr>ДЕСЯТКИ</vt:lpstr>
      <vt:lpstr>СОТНИ</vt:lpstr>
      <vt:lpstr>ДВУЗНАЧНЫЕ ЧИСЛА</vt:lpstr>
      <vt:lpstr>ТРЁХЗНАЧНЫЕ ЧИСЛА</vt:lpstr>
      <vt:lpstr>Слайд 8</vt:lpstr>
      <vt:lpstr>СЧИТАЕМ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Пользователь</cp:lastModifiedBy>
  <cp:revision>32</cp:revision>
  <dcterms:created xsi:type="dcterms:W3CDTF">2006-08-16T00:00:00Z</dcterms:created>
  <dcterms:modified xsi:type="dcterms:W3CDTF">2016-02-08T16:27:05Z</dcterms:modified>
</cp:coreProperties>
</file>