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3" r:id="rId3"/>
    <p:sldId id="272" r:id="rId4"/>
    <p:sldId id="273" r:id="rId5"/>
    <p:sldId id="274" r:id="rId6"/>
    <p:sldId id="278" r:id="rId7"/>
    <p:sldId id="279" r:id="rId8"/>
    <p:sldId id="280" r:id="rId9"/>
    <p:sldId id="282" r:id="rId10"/>
    <p:sldId id="275" r:id="rId11"/>
    <p:sldId id="276" r:id="rId12"/>
    <p:sldId id="281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90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8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12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44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28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01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06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122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40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63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76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6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387475"/>
            <a:ext cx="8108950" cy="470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 fontAlgn="base">
              <a:lnSpc>
                <a:spcPct val="98000"/>
              </a:lnSpc>
              <a:spcBef>
                <a:spcPts val="35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8F6EB86-9D46-48BA-96E4-F8F79B28F23F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 descr="E:\Logo albert_rouge.pn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590" y="-315178"/>
            <a:ext cx="1151890" cy="1151890"/>
          </a:xfrm>
          <a:prstGeom prst="rect">
            <a:avLst/>
          </a:prstGeom>
          <a:noFill/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119813" y="6620971"/>
            <a:ext cx="1628651" cy="16927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© 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2015 albert-learning.com</a:t>
            </a:r>
            <a:endParaRPr lang="en-US" sz="12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7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477000" cy="1362075"/>
          </a:xfrm>
        </p:spPr>
        <p:txBody>
          <a:bodyPr/>
          <a:lstStyle/>
          <a:p>
            <a:r>
              <a:rPr lang="ru-RU" dirty="0" smtClean="0"/>
              <a:t>цвета</a:t>
            </a:r>
            <a:endParaRPr lang="ru-RU" dirty="0"/>
          </a:p>
        </p:txBody>
      </p:sp>
      <p:pic>
        <p:nvPicPr>
          <p:cNvPr id="9222" name="Picture 6" descr="http://ho4uletat.ru/system/files/users/4668/raskras-svoy-mir-v-yarkie-tsvet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527800" cy="489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71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9200" y="838200"/>
            <a:ext cx="8453437" cy="360363"/>
          </a:xfrm>
        </p:spPr>
        <p:txBody>
          <a:bodyPr/>
          <a:lstStyle/>
          <a:p>
            <a:r>
              <a:rPr lang="ru-RU" dirty="0" smtClean="0"/>
              <a:t>КОРИЧНЕВЫЙ ЦВЕТ</a:t>
            </a:r>
            <a:endParaRPr lang="ru-RU" dirty="0"/>
          </a:p>
        </p:txBody>
      </p:sp>
      <p:pic>
        <p:nvPicPr>
          <p:cNvPr id="26626" name="Picture 2" descr="http://www.b17.ru/foto/uploaded/f74af9f83ff3a82b73a863d84a3e5b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86600" cy="4807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8453437" cy="360363"/>
          </a:xfrm>
        </p:spPr>
        <p:txBody>
          <a:bodyPr/>
          <a:lstStyle/>
          <a:p>
            <a:r>
              <a:rPr lang="ru-RU" dirty="0" smtClean="0"/>
              <a:t>ЧЁРНЫЙ ЦВЕТ</a:t>
            </a:r>
            <a:endParaRPr lang="ru-RU" dirty="0"/>
          </a:p>
        </p:txBody>
      </p:sp>
      <p:pic>
        <p:nvPicPr>
          <p:cNvPr id="27650" name="Picture 2" descr="http://www.symbolsbook.ru/images/Ch/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010400" cy="4890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8453437" cy="360363"/>
          </a:xfrm>
        </p:spPr>
        <p:txBody>
          <a:bodyPr/>
          <a:lstStyle/>
          <a:p>
            <a:r>
              <a:rPr lang="ru-RU" dirty="0" smtClean="0"/>
              <a:t>СЕРЫЙ ЦВЕТ</a:t>
            </a:r>
            <a:endParaRPr lang="ru-RU" dirty="0"/>
          </a:p>
        </p:txBody>
      </p:sp>
      <p:pic>
        <p:nvPicPr>
          <p:cNvPr id="32770" name="Picture 2" descr="http://s60.radikal.ru/i169/1111/ab/95265c91ea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239000" cy="482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8453437" cy="360363"/>
          </a:xfrm>
        </p:spPr>
        <p:txBody>
          <a:bodyPr/>
          <a:lstStyle/>
          <a:p>
            <a:r>
              <a:rPr lang="ru-RU" dirty="0" smtClean="0"/>
              <a:t>БЕЛЫЙ ЦВЕТ</a:t>
            </a:r>
            <a:endParaRPr lang="ru-RU" dirty="0"/>
          </a:p>
        </p:txBody>
      </p:sp>
      <p:pic>
        <p:nvPicPr>
          <p:cNvPr id="28674" name="Picture 2" descr="http://vastuved.ru/wp-content/uploads/2012/05/%D1%86%D0%B2%D0%B5%D1%82-%D0%B1%D0%B5%D0%BB%D1%8B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438900" cy="4829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8453437" cy="360363"/>
          </a:xfrm>
        </p:spPr>
        <p:txBody>
          <a:bodyPr/>
          <a:lstStyle/>
          <a:p>
            <a:r>
              <a:rPr lang="ru-RU" dirty="0" smtClean="0"/>
              <a:t>КРАСНЫЙ ЦВЕТ</a:t>
            </a:r>
            <a:endParaRPr lang="ru-RU" dirty="0"/>
          </a:p>
        </p:txBody>
      </p:sp>
      <p:pic>
        <p:nvPicPr>
          <p:cNvPr id="8194" name="Picture 2" descr="https://blog.wildberries.ru/wp-content/uploads/2013/07/%D0%91%D0%B5%D0%B7-%D0%B8%D0%BC%D0%B5%D0%BD%D0%B8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266826" cy="461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8453437" cy="360363"/>
          </a:xfrm>
        </p:spPr>
        <p:txBody>
          <a:bodyPr/>
          <a:lstStyle/>
          <a:p>
            <a:r>
              <a:rPr lang="ru-RU" dirty="0" smtClean="0"/>
              <a:t>ЗЕЛЕНЫЙ ЦВЕТ</a:t>
            </a:r>
            <a:endParaRPr lang="ru-RU" dirty="0"/>
          </a:p>
        </p:txBody>
      </p:sp>
      <p:pic>
        <p:nvPicPr>
          <p:cNvPr id="23554" name="Picture 2" descr="https://www.stihi.ru/pics/2012/07/03/5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55904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8453437" cy="360363"/>
          </a:xfrm>
        </p:spPr>
        <p:txBody>
          <a:bodyPr/>
          <a:lstStyle/>
          <a:p>
            <a:r>
              <a:rPr lang="ru-RU" dirty="0" smtClean="0"/>
              <a:t>ЖЁЛТЫЙ ЦВЕТ</a:t>
            </a:r>
            <a:endParaRPr lang="ru-RU" dirty="0"/>
          </a:p>
        </p:txBody>
      </p:sp>
      <p:pic>
        <p:nvPicPr>
          <p:cNvPr id="24578" name="Picture 2" descr="http://lakota14.ru/wp-content/uploads/2014/04/artleo.com-32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8096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838200"/>
            <a:ext cx="8453437" cy="360363"/>
          </a:xfrm>
        </p:spPr>
        <p:txBody>
          <a:bodyPr/>
          <a:lstStyle/>
          <a:p>
            <a:r>
              <a:rPr lang="ru-RU" dirty="0" smtClean="0"/>
              <a:t>СИНИЙ ЦВЕТ</a:t>
            </a:r>
            <a:endParaRPr lang="ru-RU" dirty="0"/>
          </a:p>
        </p:txBody>
      </p:sp>
      <p:pic>
        <p:nvPicPr>
          <p:cNvPr id="25602" name="Picture 2" descr="http://kartinki-cvetov.ru/images/makro/cvety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55904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9200" y="838200"/>
            <a:ext cx="8453437" cy="360363"/>
          </a:xfrm>
        </p:spPr>
        <p:txBody>
          <a:bodyPr/>
          <a:lstStyle/>
          <a:p>
            <a:r>
              <a:rPr lang="ru-RU" dirty="0" smtClean="0"/>
              <a:t>ОРАНЖЕ</a:t>
            </a:r>
            <a:r>
              <a:rPr lang="ru-RU" dirty="0" smtClean="0"/>
              <a:t>ВЫЙ </a:t>
            </a:r>
            <a:r>
              <a:rPr lang="ru-RU" dirty="0" smtClean="0"/>
              <a:t>ЦВЕТ</a:t>
            </a:r>
            <a:endParaRPr lang="ru-RU" dirty="0"/>
          </a:p>
        </p:txBody>
      </p:sp>
      <p:pic>
        <p:nvPicPr>
          <p:cNvPr id="1026" name="Picture 2" descr="http://deadwork.ru/wp-content/uploads/2013/11/12948-1600x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518689" cy="435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838200"/>
            <a:ext cx="8453437" cy="360363"/>
          </a:xfrm>
        </p:spPr>
        <p:txBody>
          <a:bodyPr/>
          <a:lstStyle/>
          <a:p>
            <a:r>
              <a:rPr lang="ru-RU" dirty="0" smtClean="0"/>
              <a:t>РОЗОВЫЙ </a:t>
            </a:r>
            <a:r>
              <a:rPr lang="ru-RU" dirty="0" smtClean="0"/>
              <a:t>ЦВЕТ</a:t>
            </a:r>
            <a:endParaRPr lang="ru-RU" dirty="0"/>
          </a:p>
        </p:txBody>
      </p:sp>
      <p:pic>
        <p:nvPicPr>
          <p:cNvPr id="30722" name="Picture 2" descr="http://miss.by.ua/images_user/Moda_style_modnie_soveti/pink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00800" cy="4800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9200" y="838200"/>
            <a:ext cx="8453437" cy="360363"/>
          </a:xfrm>
        </p:spPr>
        <p:txBody>
          <a:bodyPr/>
          <a:lstStyle/>
          <a:p>
            <a:r>
              <a:rPr lang="ru-RU" dirty="0" smtClean="0"/>
              <a:t>ФИОЛЕТОВЫЙ </a:t>
            </a:r>
            <a:r>
              <a:rPr lang="ru-RU" dirty="0" smtClean="0"/>
              <a:t>ЦВЕТ</a:t>
            </a:r>
            <a:endParaRPr lang="ru-RU" dirty="0"/>
          </a:p>
        </p:txBody>
      </p:sp>
      <p:pic>
        <p:nvPicPr>
          <p:cNvPr id="31746" name="Picture 2" descr="http://spiritana.ru/wp-content/uploads/2013/11/131971dd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191250" cy="464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838200"/>
            <a:ext cx="8453437" cy="360363"/>
          </a:xfrm>
        </p:spPr>
        <p:txBody>
          <a:bodyPr/>
          <a:lstStyle/>
          <a:p>
            <a:r>
              <a:rPr lang="ru-RU" dirty="0" smtClean="0"/>
              <a:t>ГОЛУБОЙ ЦВЕТ</a:t>
            </a:r>
            <a:endParaRPr lang="ru-RU" dirty="0"/>
          </a:p>
        </p:txBody>
      </p:sp>
      <p:pic>
        <p:nvPicPr>
          <p:cNvPr id="33794" name="Picture 2" descr="http://shuwany.ru/wp-content/uploads/2013/01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286500" cy="471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3_Default Design</vt:lpstr>
      <vt:lpstr>цвета</vt:lpstr>
      <vt:lpstr>КРАСНЫЙ ЦВЕТ</vt:lpstr>
      <vt:lpstr>ЗЕЛЕНЫЙ ЦВЕТ</vt:lpstr>
      <vt:lpstr>ЖЁЛТЫЙ ЦВЕТ</vt:lpstr>
      <vt:lpstr>СИНИЙ ЦВЕТ</vt:lpstr>
      <vt:lpstr>ОРАНЖЕВЫЙ ЦВЕТ</vt:lpstr>
      <vt:lpstr>РОЗОВЫЙ ЦВЕТ</vt:lpstr>
      <vt:lpstr>ФИОЛЕТОВЫЙ ЦВЕТ</vt:lpstr>
      <vt:lpstr>ГОЛУБОЙ ЦВЕТ</vt:lpstr>
      <vt:lpstr>КОРИЧНЕВЫЙ ЦВЕТ</vt:lpstr>
      <vt:lpstr>ЧЁРНЫЙ ЦВЕТ</vt:lpstr>
      <vt:lpstr>СЕРЫЙ ЦВЕТ</vt:lpstr>
      <vt:lpstr>БЕЛЫЙ ЦВЕТ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</cp:lastModifiedBy>
  <cp:revision>33</cp:revision>
  <dcterms:created xsi:type="dcterms:W3CDTF">2006-08-16T00:00:00Z</dcterms:created>
  <dcterms:modified xsi:type="dcterms:W3CDTF">2016-02-08T14:18:29Z</dcterms:modified>
</cp:coreProperties>
</file>