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3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5" r:id="rId16"/>
    <p:sldId id="286" r:id="rId17"/>
    <p:sldId id="287" r:id="rId18"/>
    <p:sldId id="288" r:id="rId19"/>
    <p:sldId id="289" r:id="rId20"/>
    <p:sldId id="290" r:id="rId21"/>
    <p:sldId id="284" r:id="rId22"/>
    <p:sldId id="291" r:id="rId23"/>
    <p:sldId id="292" r:id="rId24"/>
    <p:sldId id="29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22A9D-AEC7-4A0F-A1E8-E5311C759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590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C5909-6C5B-467D-83C4-8E96DD6AA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584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CA583-03BF-4E4C-BF0D-DC8BC9141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0127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787400"/>
            <a:ext cx="2117725" cy="53006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4963" y="787400"/>
            <a:ext cx="6202362" cy="5300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3025D-FE57-4746-AFA6-1F7FC0B7B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844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B2ED6-C062-4589-A0BD-E8BDE6204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528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51823-F296-4860-A1CF-F015F2577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601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387475"/>
            <a:ext cx="3978275" cy="4700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9175" y="1387475"/>
            <a:ext cx="3978275" cy="4700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62D92-E9AD-44BF-B144-9408591AC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206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8F6EB86-9D46-48BA-96E4-F8F79B28F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122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C370E-C802-4A32-8F59-9BFEE12D2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140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453437" cy="360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D8AF6-5321-4EB0-85BF-0D9BF8859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663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0C4C9-1EBD-4BB7-B530-4898196D7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769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AAE53-FF69-49D1-AA5A-B17B2475E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161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63" y="0"/>
            <a:ext cx="9139237" cy="387350"/>
          </a:xfrm>
          <a:prstGeom prst="rect">
            <a:avLst/>
          </a:prstGeom>
          <a:noFill/>
          <a:ln w="21600">
            <a:noFill/>
            <a:round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763" y="6473825"/>
            <a:ext cx="9139237" cy="384175"/>
          </a:xfrm>
          <a:prstGeom prst="rect">
            <a:avLst/>
          </a:prstGeom>
          <a:solidFill>
            <a:srgbClr val="6666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387475"/>
            <a:ext cx="8108950" cy="470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90600" y="77788"/>
            <a:ext cx="181822" cy="305662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457200" fontAlgn="base">
              <a:lnSpc>
                <a:spcPct val="98000"/>
              </a:lnSpc>
              <a:spcBef>
                <a:spcPts val="350"/>
              </a:spcBef>
              <a:spcAft>
                <a:spcPct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598488" y="6526213"/>
            <a:ext cx="150812" cy="150812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625"/>
              </a:spcBef>
              <a:buSzPct val="100000"/>
              <a:defRPr sz="1000" b="1" smtClean="0">
                <a:solidFill>
                  <a:srgbClr val="FFFFFF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8F6EB86-9D46-48BA-96E4-F8F79B28F23F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990600" y="147638"/>
            <a:ext cx="1588" cy="23495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995363" y="6526213"/>
            <a:ext cx="1587" cy="165100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Picture 10" descr="E:\Logo albert_rouge.png"/>
          <p:cNvPicPr/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40590" y="-315178"/>
            <a:ext cx="1151890" cy="1151890"/>
          </a:xfrm>
          <a:prstGeom prst="rect">
            <a:avLst/>
          </a:prstGeom>
          <a:noFill/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7119813" y="6620971"/>
            <a:ext cx="1628651" cy="169277"/>
          </a:xfrm>
          <a:prstGeom prst="rect">
            <a:avLst/>
          </a:prstGeom>
          <a:noFill/>
          <a:ln w="21600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fontAlgn="base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 b="1" dirty="0">
                <a:solidFill>
                  <a:srgbClr val="FFFFFF"/>
                </a:solidFill>
                <a:latin typeface="Calibri"/>
                <a:ea typeface="Times New Roman"/>
                <a:cs typeface="Times New Roman"/>
              </a:rPr>
              <a:t>© </a:t>
            </a:r>
            <a:r>
              <a:rPr lang="en-US" sz="1100" dirty="0">
                <a:solidFill>
                  <a:srgbClr val="FFFFFF"/>
                </a:solidFill>
                <a:latin typeface="Calibri"/>
                <a:ea typeface="Times New Roman"/>
                <a:cs typeface="Times New Roman"/>
              </a:rPr>
              <a:t>2015 albert-learning.com</a:t>
            </a:r>
            <a:endParaRPr lang="en-US" sz="12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676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+mj-lt"/>
          <a:ea typeface="+mj-ea"/>
          <a:cs typeface="+mj-cs"/>
        </a:defRPr>
      </a:lvl1pPr>
      <a:lvl2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2pPr>
      <a:lvl3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3pPr>
      <a:lvl4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4pPr>
      <a:lvl5pPr marL="2057400" indent="-228600" algn="just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5pPr>
      <a:lvl6pPr marL="25146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6pPr>
      <a:lvl7pPr marL="29718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7pPr>
      <a:lvl8pPr marL="34290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8pPr>
      <a:lvl9pPr marL="3886200" indent="-228600" algn="l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7889FB"/>
          </a:solidFill>
          <a:latin typeface="Arial" charset="0"/>
          <a:cs typeface="Arial" charset="0"/>
        </a:defRPr>
      </a:lvl9pPr>
    </p:titleStyle>
    <p:bodyStyle>
      <a:lvl1pPr marL="161925" indent="-161925" algn="l" defTabSz="457200" rtl="0" eaLnBrk="0" fontAlgn="base" hangingPunct="0">
        <a:spcBef>
          <a:spcPts val="400"/>
        </a:spcBef>
        <a:spcAft>
          <a:spcPct val="0"/>
        </a:spcAft>
        <a:buClr>
          <a:srgbClr val="7889FB"/>
        </a:buClr>
        <a:buSzPct val="110000"/>
        <a:buFont typeface="Wingdings" charset="2"/>
        <a:buChar char="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504825" indent="-163513" algn="l" defTabSz="457200" rtl="0" eaLnBrk="0" fontAlgn="base" hangingPunct="0">
        <a:spcBef>
          <a:spcPts val="35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400">
          <a:solidFill>
            <a:srgbClr val="000000"/>
          </a:solidFill>
          <a:latin typeface="+mn-lt"/>
          <a:cs typeface="+mn-cs"/>
        </a:defRPr>
      </a:lvl2pPr>
      <a:lvl3pPr marL="854075" indent="-163513" algn="l" defTabSz="457200" rtl="0" eaLnBrk="0" fontAlgn="base" hangingPunct="0">
        <a:spcBef>
          <a:spcPts val="350"/>
        </a:spcBef>
        <a:spcAft>
          <a:spcPct val="0"/>
        </a:spcAft>
        <a:buClr>
          <a:srgbClr val="7889FB"/>
        </a:buClr>
        <a:buSzPct val="100000"/>
        <a:buFont typeface="Arial" charset="0"/>
        <a:buChar char="•"/>
        <a:defRPr sz="1400">
          <a:solidFill>
            <a:srgbClr val="000000"/>
          </a:solidFill>
          <a:latin typeface="+mn-lt"/>
          <a:cs typeface="+mn-cs"/>
        </a:defRPr>
      </a:lvl3pPr>
      <a:lvl4pPr marL="1200150" indent="-173038" algn="l" defTabSz="457200" rtl="0" eaLnBrk="0" fontAlgn="base" hangingPunct="0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&gt;"/>
        <a:defRPr sz="1200">
          <a:solidFill>
            <a:srgbClr val="000000"/>
          </a:solidFill>
          <a:latin typeface="+mn-lt"/>
          <a:cs typeface="+mn-cs"/>
        </a:defRPr>
      </a:lvl4pPr>
      <a:lvl5pPr marL="1533525" indent="-161925" algn="l" defTabSz="457200" rtl="0" eaLnBrk="0" fontAlgn="base" hangingPunct="0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5pPr>
      <a:lvl6pPr marL="19907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6pPr>
      <a:lvl7pPr marL="24479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7pPr>
      <a:lvl8pPr marL="29051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8pPr>
      <a:lvl9pPr marL="3362325" indent="-161925" algn="l" defTabSz="457200" rtl="0" fontAlgn="base">
        <a:spcBef>
          <a:spcPts val="300"/>
        </a:spcBef>
        <a:spcAft>
          <a:spcPct val="0"/>
        </a:spcAft>
        <a:buClr>
          <a:srgbClr val="7889FB"/>
        </a:buClr>
        <a:buSzPct val="100000"/>
        <a:buFont typeface="Arial" charset="0"/>
        <a:buChar char="–"/>
        <a:defRPr sz="12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362075"/>
          </a:xfrm>
        </p:spPr>
        <p:txBody>
          <a:bodyPr/>
          <a:lstStyle/>
          <a:p>
            <a:r>
              <a:rPr lang="ru-RU" dirty="0" smtClean="0"/>
              <a:t>Прекрасный сон</a:t>
            </a:r>
            <a:endParaRPr lang="ru-RU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228600" y="5943600"/>
            <a:ext cx="8453437" cy="360363"/>
          </a:xfrm>
          <a:prstGeom prst="rect">
            <a:avLst/>
          </a:prstGeom>
        </p:spPr>
        <p:txBody>
          <a:bodyPr anchor="t"/>
          <a:lstStyle/>
          <a:p>
            <a:pPr marL="2057400" lvl="0" indent="-228600" algn="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dirty="0" smtClean="0"/>
              <a:t>Берег моря</a:t>
            </a:r>
            <a:r>
              <a:rPr lang="ru-RU" sz="2400" dirty="0" smtClean="0"/>
              <a:t>...</a:t>
            </a:r>
            <a:endParaRPr kumimoji="0" lang="ru-RU" sz="2400" b="1" i="0" u="none" strike="noStrike" kern="0" cap="all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 descr="Image result for берег мор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8509000" cy="4786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9714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28600" y="5638800"/>
            <a:ext cx="8686800" cy="817563"/>
          </a:xfrm>
          <a:prstGeom prst="rect">
            <a:avLst/>
          </a:prstGeom>
        </p:spPr>
        <p:txBody>
          <a:bodyPr anchor="t"/>
          <a:lstStyle/>
          <a:p>
            <a:pPr marL="2057400" lvl="0" indent="-228600" algn="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dirty="0" smtClean="0"/>
              <a:t>Обеденный перерыв. Ресторан. Мы - мой друг и я – </a:t>
            </a:r>
            <a:r>
              <a:rPr lang="ru-RU" sz="2400" dirty="0" smtClean="0"/>
              <a:t>обедаем</a:t>
            </a:r>
            <a:r>
              <a:rPr lang="ru-RU" sz="2400" dirty="0" smtClean="0"/>
              <a:t>…</a:t>
            </a:r>
            <a:endParaRPr kumimoji="0" lang="ru-RU" sz="2400" b="1" i="0" u="none" strike="noStrike" kern="0" cap="all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838200"/>
            <a:ext cx="4417812" cy="45239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28600" y="5638800"/>
            <a:ext cx="8686800" cy="817563"/>
          </a:xfrm>
          <a:prstGeom prst="rect">
            <a:avLst/>
          </a:prstGeom>
        </p:spPr>
        <p:txBody>
          <a:bodyPr anchor="t"/>
          <a:lstStyle/>
          <a:p>
            <a:pPr marL="2057400" lvl="0" indent="-228600" algn="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dirty="0" smtClean="0"/>
              <a:t>Ресторан плохой. Обед невкусный и </a:t>
            </a:r>
            <a:r>
              <a:rPr lang="ru-RU" sz="2400" dirty="0" smtClean="0"/>
              <a:t>дорогой</a:t>
            </a:r>
            <a:r>
              <a:rPr lang="ru-RU" sz="2400" dirty="0" smtClean="0"/>
              <a:t>…</a:t>
            </a:r>
            <a:endParaRPr kumimoji="0" lang="ru-RU" sz="2400" b="1" i="0" u="none" strike="noStrike" kern="0" cap="all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Image result for невкусный обе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90600"/>
            <a:ext cx="6381750" cy="4257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457200" y="5410200"/>
            <a:ext cx="8686800" cy="817563"/>
          </a:xfrm>
          <a:prstGeom prst="rect">
            <a:avLst/>
          </a:prstGeom>
        </p:spPr>
        <p:txBody>
          <a:bodyPr anchor="t"/>
          <a:lstStyle/>
          <a:p>
            <a:pPr marL="2057400" lvl="0" indent="-228600" algn="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dirty="0" smtClean="0"/>
              <a:t>Погода холодная, идёт дождь. Небо серое. </a:t>
            </a:r>
            <a:r>
              <a:rPr lang="ru-RU" sz="2400" dirty="0" smtClean="0"/>
              <a:t>Ужасно!.. </a:t>
            </a:r>
            <a:endParaRPr kumimoji="0" lang="ru-RU" sz="2400" b="1" i="0" u="none" strike="noStrike" kern="0" cap="all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4" descr="Image result for небо сер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81200"/>
            <a:ext cx="3825240" cy="3048000"/>
          </a:xfrm>
          <a:prstGeom prst="rect">
            <a:avLst/>
          </a:prstGeom>
          <a:noFill/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1200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28600" y="5638800"/>
            <a:ext cx="8686800" cy="817563"/>
          </a:xfrm>
          <a:prstGeom prst="rect">
            <a:avLst/>
          </a:prstGeom>
        </p:spPr>
        <p:txBody>
          <a:bodyPr anchor="t"/>
          <a:lstStyle/>
          <a:p>
            <a:pPr marL="2057400" lvl="0" indent="-228600" algn="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dirty="0" smtClean="0"/>
              <a:t>Я вижу счёт. Огромный</a:t>
            </a:r>
            <a:r>
              <a:rPr lang="ru-RU" sz="2400" dirty="0" smtClean="0"/>
              <a:t>!..</a:t>
            </a:r>
            <a:endParaRPr kumimoji="0" lang="ru-RU" sz="2400" b="1" i="0" u="none" strike="noStrike" kern="0" cap="all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09600"/>
            <a:ext cx="7162800" cy="4766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5105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Вкусный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5105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Невкусный</a:t>
            </a:r>
            <a:endParaRPr lang="ru-RU" dirty="0"/>
          </a:p>
        </p:txBody>
      </p:sp>
      <p:pic>
        <p:nvPicPr>
          <p:cNvPr id="2050" name="Picture 2" descr="Image result for вкус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3886200" cy="2694433"/>
          </a:xfrm>
          <a:prstGeom prst="rect">
            <a:avLst/>
          </a:prstGeom>
          <a:noFill/>
        </p:spPr>
      </p:pic>
      <p:pic>
        <p:nvPicPr>
          <p:cNvPr id="2052" name="Picture 4" descr="Image result for невкус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1200"/>
            <a:ext cx="4152900" cy="276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5105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Синий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5105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Голубой</a:t>
            </a:r>
            <a:endParaRPr lang="ru-RU" dirty="0"/>
          </a:p>
        </p:txBody>
      </p:sp>
      <p:pic>
        <p:nvPicPr>
          <p:cNvPr id="29698" name="Picture 2" descr="Image result for си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3886200" cy="3000375"/>
          </a:xfrm>
          <a:prstGeom prst="rect">
            <a:avLst/>
          </a:prstGeom>
          <a:noFill/>
        </p:spPr>
      </p:pic>
      <p:pic>
        <p:nvPicPr>
          <p:cNvPr id="29700" name="Picture 4" descr="Image result for голуб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24000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5105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Тёплый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5105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Холодный</a:t>
            </a:r>
            <a:endParaRPr lang="ru-RU" dirty="0"/>
          </a:p>
        </p:txBody>
      </p:sp>
      <p:pic>
        <p:nvPicPr>
          <p:cNvPr id="30722" name="Picture 2" descr="Image result for тёпл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4355738" cy="2971800"/>
          </a:xfrm>
          <a:prstGeom prst="rect">
            <a:avLst/>
          </a:prstGeom>
          <a:noFill/>
        </p:spPr>
      </p:pic>
      <p:pic>
        <p:nvPicPr>
          <p:cNvPr id="30724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00600" y="1600200"/>
            <a:ext cx="3987800" cy="2990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5105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Серый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5105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Удобный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5867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Зелёный</a:t>
            </a:r>
            <a:endParaRPr lang="ru-RU" dirty="0"/>
          </a:p>
        </p:txBody>
      </p:sp>
      <p:pic>
        <p:nvPicPr>
          <p:cNvPr id="31748" name="Picture 4" descr="Image result for зелё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14400"/>
            <a:ext cx="5943600" cy="3952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5105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Огромный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5105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Неинтересный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5638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Симпатичный</a:t>
            </a:r>
            <a:endParaRPr lang="ru-RU" dirty="0"/>
          </a:p>
        </p:txBody>
      </p:sp>
      <p:sp>
        <p:nvSpPr>
          <p:cNvPr id="32770" name="AutoShape 2" descr="Image result for велик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4" name="Picture 6" descr="Image result for велик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14400"/>
            <a:ext cx="6187440" cy="3867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5105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Плохой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5105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Высокий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5715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Светлый</a:t>
            </a:r>
            <a:endParaRPr lang="ru-RU" dirty="0"/>
          </a:p>
        </p:txBody>
      </p:sp>
      <p:sp>
        <p:nvSpPr>
          <p:cNvPr id="32770" name="AutoShape 2" descr="Image result for велик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4" name="Picture 2" descr="Image result for высо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533401"/>
            <a:ext cx="4800600" cy="4391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28600" y="5638800"/>
            <a:ext cx="8534400" cy="665163"/>
          </a:xfrm>
          <a:prstGeom prst="rect">
            <a:avLst/>
          </a:prstGeom>
        </p:spPr>
        <p:txBody>
          <a:bodyPr anchor="t"/>
          <a:lstStyle/>
          <a:p>
            <a:pPr marL="2057400" lvl="0" indent="-228600" algn="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dirty="0" smtClean="0"/>
              <a:t>Ресторан. Я и подруга обедаем. Ресторан прекрасный</a:t>
            </a:r>
            <a:r>
              <a:rPr lang="ru-RU" sz="2400" dirty="0" smtClean="0"/>
              <a:t>!..</a:t>
            </a:r>
            <a:endParaRPr kumimoji="0" lang="ru-RU" sz="2400" b="1" i="0" u="none" strike="noStrike" kern="0" cap="all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543800" cy="5023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5105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Длинный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5105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Большой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5715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Неинтересный</a:t>
            </a:r>
            <a:endParaRPr lang="ru-RU" dirty="0"/>
          </a:p>
        </p:txBody>
      </p:sp>
      <p:sp>
        <p:nvSpPr>
          <p:cNvPr id="32770" name="AutoShape 2" descr="Image result for велик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18" name="Picture 2" descr="Image result for скуч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7772400" cy="3821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28600" y="914401"/>
            <a:ext cx="8686800" cy="5181600"/>
          </a:xfrm>
          <a:prstGeom prst="rect">
            <a:avLst/>
          </a:prstGeom>
        </p:spPr>
        <p:txBody>
          <a:bodyPr anchor="t"/>
          <a:lstStyle/>
          <a:p>
            <a:r>
              <a:rPr kumimoji="0" lang="ru-RU" sz="24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Вокабуляр</a:t>
            </a:r>
            <a:r>
              <a:rPr kumimoji="0" lang="ru-RU" sz="2400" b="1" i="0" u="none" strike="noStrike" kern="0" cap="all" spc="0" normalizeH="0" baseline="0" noProof="0" dirty="0" smtClean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сон</a:t>
            </a:r>
            <a:endParaRPr lang="ru-RU" sz="2400" b="1" dirty="0" smtClean="0"/>
          </a:p>
          <a:p>
            <a:r>
              <a:rPr lang="ru-RU" sz="2400" dirty="0" smtClean="0"/>
              <a:t>берег </a:t>
            </a:r>
          </a:p>
          <a:p>
            <a:r>
              <a:rPr lang="ru-RU" sz="2400" dirty="0" smtClean="0"/>
              <a:t>море </a:t>
            </a:r>
          </a:p>
          <a:p>
            <a:r>
              <a:rPr lang="ru-RU" sz="2400" dirty="0" smtClean="0"/>
              <a:t>р</a:t>
            </a:r>
            <a:r>
              <a:rPr lang="ru-RU" sz="2400" dirty="0" smtClean="0"/>
              <a:t>есторан </a:t>
            </a:r>
          </a:p>
          <a:p>
            <a:r>
              <a:rPr lang="ru-RU" sz="2400" dirty="0" smtClean="0"/>
              <a:t>подруга </a:t>
            </a:r>
          </a:p>
          <a:p>
            <a:r>
              <a:rPr lang="ru-RU" sz="2400" dirty="0" smtClean="0"/>
              <a:t>обедать </a:t>
            </a:r>
          </a:p>
          <a:p>
            <a:r>
              <a:rPr lang="ru-RU" sz="2400" dirty="0" smtClean="0"/>
              <a:t>о</a:t>
            </a:r>
            <a:r>
              <a:rPr lang="ru-RU" sz="2400" dirty="0" smtClean="0"/>
              <a:t>бед </a:t>
            </a:r>
          </a:p>
          <a:p>
            <a:r>
              <a:rPr lang="ru-RU" sz="2400" dirty="0" smtClean="0"/>
              <a:t>п</a:t>
            </a:r>
            <a:r>
              <a:rPr lang="ru-RU" sz="2400" dirty="0" smtClean="0"/>
              <a:t>огода </a:t>
            </a:r>
          </a:p>
          <a:p>
            <a:r>
              <a:rPr lang="ru-RU" sz="2400" dirty="0" smtClean="0"/>
              <a:t>н</a:t>
            </a:r>
            <a:r>
              <a:rPr lang="ru-RU" sz="2400" dirty="0" smtClean="0"/>
              <a:t>ебо </a:t>
            </a:r>
          </a:p>
          <a:p>
            <a:r>
              <a:rPr lang="ru-RU" sz="2400" dirty="0" smtClean="0"/>
              <a:t>с</a:t>
            </a:r>
            <a:r>
              <a:rPr lang="ru-RU" sz="2400" dirty="0" smtClean="0"/>
              <a:t>олнце</a:t>
            </a:r>
          </a:p>
          <a:p>
            <a:r>
              <a:rPr lang="ru-RU" sz="2400" dirty="0" smtClean="0"/>
              <a:t>пальма </a:t>
            </a:r>
          </a:p>
          <a:p>
            <a:r>
              <a:rPr lang="ru-RU" sz="2400" dirty="0" smtClean="0"/>
              <a:t>д</a:t>
            </a:r>
            <a:r>
              <a:rPr lang="ru-RU" sz="2400" dirty="0" smtClean="0"/>
              <a:t>евушка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kumimoji="0" lang="ru-RU" sz="2400" b="1" i="0" u="none" strike="noStrike" kern="0" cap="all" spc="0" normalizeH="0" baseline="0" noProof="0" dirty="0" smtClean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057400" lvl="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ru-RU" sz="2400" b="1" i="0" u="none" strike="noStrike" kern="0" cap="all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28600" y="914401"/>
            <a:ext cx="8686800" cy="5181600"/>
          </a:xfrm>
          <a:prstGeom prst="rect">
            <a:avLst/>
          </a:prstGeom>
        </p:spPr>
        <p:txBody>
          <a:bodyPr anchor="t"/>
          <a:lstStyle/>
          <a:p>
            <a:r>
              <a:rPr kumimoji="0" lang="ru-RU" sz="24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Вокабуляр</a:t>
            </a:r>
            <a:r>
              <a:rPr kumimoji="0" lang="ru-RU" sz="2400" b="1" i="0" u="none" strike="noStrike" kern="0" cap="all" spc="0" normalizeH="0" baseline="0" noProof="0" dirty="0" smtClean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блондинка</a:t>
            </a:r>
          </a:p>
          <a:p>
            <a:r>
              <a:rPr lang="ru-RU" sz="2400" dirty="0" smtClean="0"/>
              <a:t>г</a:t>
            </a:r>
            <a:r>
              <a:rPr lang="ru-RU" sz="2400" dirty="0" smtClean="0"/>
              <a:t>лаза </a:t>
            </a:r>
          </a:p>
          <a:p>
            <a:r>
              <a:rPr lang="ru-RU" sz="2400" dirty="0" smtClean="0"/>
              <a:t>о</a:t>
            </a:r>
            <a:r>
              <a:rPr lang="ru-RU" sz="2400" dirty="0" smtClean="0"/>
              <a:t>тель </a:t>
            </a:r>
          </a:p>
          <a:p>
            <a:r>
              <a:rPr lang="ru-RU" sz="2400" dirty="0" smtClean="0"/>
              <a:t>к</a:t>
            </a:r>
            <a:r>
              <a:rPr lang="ru-RU" sz="2400" dirty="0" smtClean="0"/>
              <a:t>омнаты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</a:t>
            </a:r>
            <a:r>
              <a:rPr lang="ru-RU" sz="2400" dirty="0" smtClean="0"/>
              <a:t>вонок</a:t>
            </a:r>
          </a:p>
          <a:p>
            <a:r>
              <a:rPr lang="ru-RU" sz="2400" dirty="0" smtClean="0"/>
              <a:t>будильник</a:t>
            </a:r>
          </a:p>
          <a:p>
            <a:r>
              <a:rPr lang="ru-RU" sz="2400" dirty="0" smtClean="0"/>
              <a:t>Как жаль</a:t>
            </a:r>
          </a:p>
          <a:p>
            <a:r>
              <a:rPr lang="ru-RU" sz="2400" dirty="0" smtClean="0"/>
              <a:t>р</a:t>
            </a:r>
            <a:r>
              <a:rPr lang="ru-RU" sz="2400" dirty="0" smtClean="0"/>
              <a:t>абота </a:t>
            </a:r>
          </a:p>
          <a:p>
            <a:r>
              <a:rPr lang="ru-RU" sz="2400" dirty="0" smtClean="0"/>
              <a:t>н</a:t>
            </a:r>
            <a:r>
              <a:rPr lang="ru-RU" sz="2400" dirty="0" smtClean="0"/>
              <a:t>ачальник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</a:t>
            </a:r>
            <a:r>
              <a:rPr lang="ru-RU" sz="2400" dirty="0" smtClean="0"/>
              <a:t>беденный перерыв </a:t>
            </a:r>
          </a:p>
          <a:p>
            <a:r>
              <a:rPr lang="ru-RU" sz="2400" dirty="0" smtClean="0"/>
              <a:t>счёт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kumimoji="0" lang="ru-RU" sz="2400" b="1" i="0" u="none" strike="noStrike" kern="0" cap="all" spc="0" normalizeH="0" baseline="0" noProof="0" dirty="0" smtClean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057400" lvl="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ru-RU" sz="2400" b="1" i="0" u="none" strike="noStrike" kern="0" cap="all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28600" y="914401"/>
            <a:ext cx="8686800" cy="5181600"/>
          </a:xfrm>
          <a:prstGeom prst="rect">
            <a:avLst/>
          </a:prstGeom>
        </p:spPr>
        <p:txBody>
          <a:bodyPr anchor="t"/>
          <a:lstStyle/>
          <a:p>
            <a:r>
              <a:rPr kumimoji="0" lang="ru-RU" sz="24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Вокабуляр</a:t>
            </a:r>
            <a:r>
              <a:rPr kumimoji="0" lang="ru-RU" sz="2400" b="1" i="0" u="none" strike="noStrike" kern="0" cap="all" spc="0" normalizeH="0" baseline="0" noProof="0" dirty="0" smtClean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п</a:t>
            </a:r>
            <a:r>
              <a:rPr lang="ru-RU" sz="2400" dirty="0" smtClean="0"/>
              <a:t>рекрасный</a:t>
            </a:r>
          </a:p>
          <a:p>
            <a:r>
              <a:rPr lang="ru-RU" sz="2400" dirty="0" smtClean="0"/>
              <a:t>в</a:t>
            </a:r>
            <a:r>
              <a:rPr lang="ru-RU" sz="2400" dirty="0" smtClean="0"/>
              <a:t>кусный</a:t>
            </a:r>
          </a:p>
          <a:p>
            <a:r>
              <a:rPr lang="ru-RU" sz="2400" dirty="0" smtClean="0"/>
              <a:t>недорогой</a:t>
            </a:r>
          </a:p>
          <a:p>
            <a:r>
              <a:rPr lang="ru-RU" sz="2400" dirty="0" smtClean="0"/>
              <a:t>х</a:t>
            </a:r>
            <a:r>
              <a:rPr lang="ru-RU" sz="2400" dirty="0" smtClean="0"/>
              <a:t>ороший</a:t>
            </a:r>
          </a:p>
          <a:p>
            <a:r>
              <a:rPr lang="ru-RU" sz="2400" dirty="0" smtClean="0"/>
              <a:t>т</a:t>
            </a:r>
            <a:r>
              <a:rPr lang="ru-RU" sz="2400" dirty="0" smtClean="0"/>
              <a:t>ёплый </a:t>
            </a:r>
          </a:p>
          <a:p>
            <a:r>
              <a:rPr lang="ru-RU" sz="2400" dirty="0" smtClean="0"/>
              <a:t>г</a:t>
            </a:r>
            <a:r>
              <a:rPr lang="ru-RU" sz="2400" dirty="0" smtClean="0"/>
              <a:t>олубой</a:t>
            </a:r>
          </a:p>
          <a:p>
            <a:r>
              <a:rPr lang="ru-RU" sz="2400" dirty="0" smtClean="0"/>
              <a:t>синий</a:t>
            </a:r>
          </a:p>
          <a:p>
            <a:r>
              <a:rPr lang="ru-RU" sz="2400" dirty="0" smtClean="0"/>
              <a:t>яркий</a:t>
            </a:r>
          </a:p>
          <a:p>
            <a:r>
              <a:rPr lang="ru-RU" sz="2400" dirty="0" smtClean="0"/>
              <a:t>зелёный </a:t>
            </a:r>
          </a:p>
          <a:p>
            <a:r>
              <a:rPr lang="ru-RU" sz="2400" dirty="0" smtClean="0"/>
              <a:t>к</a:t>
            </a:r>
            <a:r>
              <a:rPr lang="ru-RU" sz="2400" dirty="0" smtClean="0"/>
              <a:t>расивый</a:t>
            </a:r>
          </a:p>
          <a:p>
            <a:r>
              <a:rPr lang="ru-RU" sz="2400" dirty="0" smtClean="0"/>
              <a:t>высокий</a:t>
            </a:r>
          </a:p>
          <a:p>
            <a:r>
              <a:rPr lang="ru-RU" sz="2400" dirty="0" smtClean="0"/>
              <a:t>симпатичный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kumimoji="0" lang="ru-RU" sz="2400" b="1" i="0" u="none" strike="noStrike" kern="0" cap="all" spc="0" normalizeH="0" baseline="0" noProof="0" dirty="0" smtClean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057400" lvl="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ru-RU" sz="2400" b="1" i="0" u="none" strike="noStrike" kern="0" cap="all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28600" y="914401"/>
            <a:ext cx="8686800" cy="5181600"/>
          </a:xfrm>
          <a:prstGeom prst="rect">
            <a:avLst/>
          </a:prstGeom>
        </p:spPr>
        <p:txBody>
          <a:bodyPr anchor="t"/>
          <a:lstStyle/>
          <a:p>
            <a:r>
              <a:rPr kumimoji="0" lang="ru-RU" sz="2400" b="1" i="0" u="none" strike="noStrike" kern="0" cap="all" spc="0" normalizeH="0" baseline="0" noProof="0" dirty="0" err="1" smtClean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Вокабуляр</a:t>
            </a:r>
            <a:r>
              <a:rPr kumimoji="0" lang="ru-RU" sz="2400" b="1" i="0" u="none" strike="noStrike" kern="0" cap="all" spc="0" normalizeH="0" baseline="0" noProof="0" dirty="0" smtClean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длинный </a:t>
            </a:r>
          </a:p>
          <a:p>
            <a:r>
              <a:rPr lang="ru-RU" sz="2400" dirty="0" smtClean="0"/>
              <a:t>удобный </a:t>
            </a:r>
          </a:p>
          <a:p>
            <a:r>
              <a:rPr lang="ru-RU" sz="2400" dirty="0" smtClean="0"/>
              <a:t>светлый </a:t>
            </a:r>
          </a:p>
          <a:p>
            <a:r>
              <a:rPr lang="ru-RU" sz="2400" dirty="0" smtClean="0"/>
              <a:t>большой </a:t>
            </a:r>
          </a:p>
          <a:p>
            <a:r>
              <a:rPr lang="ru-RU" sz="2400" dirty="0" smtClean="0"/>
              <a:t>неинтересный</a:t>
            </a:r>
          </a:p>
          <a:p>
            <a:r>
              <a:rPr lang="ru-RU" sz="2400" dirty="0" smtClean="0"/>
              <a:t>трудный</a:t>
            </a:r>
          </a:p>
          <a:p>
            <a:r>
              <a:rPr lang="ru-RU" sz="2400" dirty="0" smtClean="0"/>
              <a:t>плохой</a:t>
            </a:r>
          </a:p>
          <a:p>
            <a:r>
              <a:rPr lang="ru-RU" sz="2400" dirty="0" smtClean="0"/>
              <a:t>невкусный </a:t>
            </a:r>
          </a:p>
          <a:p>
            <a:r>
              <a:rPr lang="ru-RU" sz="2400" dirty="0" smtClean="0"/>
              <a:t>холодный </a:t>
            </a:r>
          </a:p>
          <a:p>
            <a:r>
              <a:rPr lang="ru-RU" sz="2400" dirty="0" smtClean="0"/>
              <a:t>серый</a:t>
            </a:r>
          </a:p>
          <a:p>
            <a:r>
              <a:rPr lang="ru-RU" sz="2400" dirty="0" smtClean="0"/>
              <a:t>огромный</a:t>
            </a:r>
            <a:endParaRPr lang="ru-RU" sz="2400" dirty="0" smtClean="0"/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kumimoji="0" lang="ru-RU" sz="2400" b="1" i="0" u="none" strike="noStrike" kern="0" cap="all" spc="0" normalizeH="0" baseline="0" noProof="0" dirty="0" smtClean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057400" lvl="0" indent="-228600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kumimoji="0" lang="ru-RU" sz="2400" b="1" i="0" u="none" strike="noStrike" kern="0" cap="all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28600" y="5791200"/>
            <a:ext cx="8686800" cy="609600"/>
          </a:xfrm>
          <a:prstGeom prst="rect">
            <a:avLst/>
          </a:prstGeom>
        </p:spPr>
        <p:txBody>
          <a:bodyPr anchor="t"/>
          <a:lstStyle/>
          <a:p>
            <a:pPr marL="2057400" lvl="0" indent="-228600" algn="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dirty="0" smtClean="0"/>
              <a:t>Обед вкусный и </a:t>
            </a:r>
            <a:r>
              <a:rPr lang="ru-RU" sz="2400" dirty="0" smtClean="0"/>
              <a:t>недорогой</a:t>
            </a:r>
            <a:r>
              <a:rPr lang="ru-RU" sz="2400" dirty="0" smtClean="0"/>
              <a:t>…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kumimoji="0" lang="ru-RU" sz="2400" b="1" i="0" u="none" strike="noStrike" kern="0" cap="all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 descr="Image result for недорог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429000"/>
            <a:ext cx="2857500" cy="2409826"/>
          </a:xfrm>
          <a:prstGeom prst="rect">
            <a:avLst/>
          </a:prstGeom>
          <a:noFill/>
        </p:spPr>
      </p:pic>
      <p:pic>
        <p:nvPicPr>
          <p:cNvPr id="13316" name="Picture 4" descr="Image result for вкусный обе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5346700" cy="4010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28600" y="5638800"/>
            <a:ext cx="8686800" cy="817563"/>
          </a:xfrm>
          <a:prstGeom prst="rect">
            <a:avLst/>
          </a:prstGeom>
        </p:spPr>
        <p:txBody>
          <a:bodyPr anchor="t"/>
          <a:lstStyle/>
          <a:p>
            <a:pPr marL="2057400" lvl="0" indent="-228600" algn="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dirty="0" smtClean="0"/>
              <a:t>Погода хорошая, тёплая. Море тоже </a:t>
            </a:r>
            <a:r>
              <a:rPr lang="ru-RU" sz="2400" dirty="0" smtClean="0"/>
              <a:t>тёплое</a:t>
            </a:r>
            <a:r>
              <a:rPr lang="ru-RU" sz="2400" dirty="0" smtClean="0"/>
              <a:t>…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kumimoji="0" lang="ru-RU" sz="2400" b="1" i="0" u="none" strike="noStrike" kern="0" cap="all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 descr="Image result for тёплая пог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85800"/>
            <a:ext cx="6477000" cy="4857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28600" y="5410200"/>
            <a:ext cx="8686800" cy="1046163"/>
          </a:xfrm>
          <a:prstGeom prst="rect">
            <a:avLst/>
          </a:prstGeom>
        </p:spPr>
        <p:txBody>
          <a:bodyPr anchor="t"/>
          <a:lstStyle/>
          <a:p>
            <a:pPr marL="2057400" lvl="0" indent="-228600" algn="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dirty="0" smtClean="0"/>
              <a:t>Небо голубое, море синее. Солнце яркое, пальмы зелёные, девушки красивые. Хорошо</a:t>
            </a:r>
            <a:r>
              <a:rPr lang="ru-RU" sz="2400" dirty="0" smtClean="0"/>
              <a:t>!..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kumimoji="0" lang="ru-RU" sz="2400" b="1" i="0" u="none" strike="noStrike" kern="0" cap="all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8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2971800" cy="2286000"/>
          </a:xfrm>
          <a:prstGeom prst="rect">
            <a:avLst/>
          </a:prstGeom>
          <a:noFill/>
        </p:spPr>
      </p:pic>
      <p:pic>
        <p:nvPicPr>
          <p:cNvPr id="11270" name="Picture 6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609600"/>
            <a:ext cx="2895600" cy="2208276"/>
          </a:xfrm>
          <a:prstGeom prst="rect">
            <a:avLst/>
          </a:prstGeom>
          <a:noFill/>
        </p:spPr>
      </p:pic>
      <p:pic>
        <p:nvPicPr>
          <p:cNvPr id="11272" name="Picture 8" descr="Image result for пальмы зелёны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048000"/>
            <a:ext cx="2971800" cy="2228850"/>
          </a:xfrm>
          <a:prstGeom prst="rect">
            <a:avLst/>
          </a:prstGeom>
          <a:noFill/>
        </p:spPr>
      </p:pic>
      <p:pic>
        <p:nvPicPr>
          <p:cNvPr id="11274" name="Picture 10" descr="Image result for девушки красивы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971800"/>
            <a:ext cx="2895600" cy="2316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28600" y="5410200"/>
            <a:ext cx="8686800" cy="1066800"/>
          </a:xfrm>
          <a:prstGeom prst="rect">
            <a:avLst/>
          </a:prstGeom>
        </p:spPr>
        <p:txBody>
          <a:bodyPr anchor="t"/>
          <a:lstStyle/>
          <a:p>
            <a:pPr marL="2057400" lvl="0" indent="-228600" algn="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dirty="0" smtClean="0"/>
              <a:t>Моя подруга – высокая симпатичная блондинка. Глаза голубые, волосы </a:t>
            </a:r>
            <a:r>
              <a:rPr lang="ru-RU" sz="2400" dirty="0" smtClean="0"/>
              <a:t>длинные</a:t>
            </a:r>
            <a:r>
              <a:rPr lang="ru-RU" sz="2400" dirty="0" smtClean="0"/>
              <a:t>…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kumimoji="0" lang="ru-RU" sz="2400" b="1" i="0" u="none" strike="noStrike" kern="0" cap="all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4" name="Picture 4" descr="Image result for высокая блондинка с голубыми глаз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85800"/>
            <a:ext cx="6934200" cy="462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28600" y="5257800"/>
            <a:ext cx="8686800" cy="1046163"/>
          </a:xfrm>
          <a:prstGeom prst="rect">
            <a:avLst/>
          </a:prstGeom>
        </p:spPr>
        <p:txBody>
          <a:bodyPr anchor="t"/>
          <a:lstStyle/>
          <a:p>
            <a:pPr marL="2057400" lvl="0" indent="-228600" algn="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dirty="0" smtClean="0"/>
              <a:t>Отель прекрасный, удобный. Комнаты светлые и большие. Море рядом. Всё прекрасно</a:t>
            </a:r>
            <a:r>
              <a:rPr lang="ru-RU" sz="2400" dirty="0" smtClean="0"/>
              <a:t>!..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endParaRPr kumimoji="0" lang="ru-RU" sz="2400" b="1" i="0" u="none" strike="noStrike" kern="0" cap="all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7010400" cy="4586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28600" y="5638800"/>
            <a:ext cx="8686800" cy="817563"/>
          </a:xfrm>
          <a:prstGeom prst="rect">
            <a:avLst/>
          </a:prstGeom>
        </p:spPr>
        <p:txBody>
          <a:bodyPr anchor="t"/>
          <a:lstStyle/>
          <a:p>
            <a:pPr marL="2057400" lvl="0" indent="-228600" algn="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dirty="0" smtClean="0"/>
              <a:t>Звонок! Это будильник! Это был сон! Как жаль</a:t>
            </a:r>
            <a:r>
              <a:rPr lang="ru-RU" sz="2400" dirty="0" smtClean="0"/>
              <a:t>!</a:t>
            </a:r>
            <a:r>
              <a:rPr lang="ru-RU" sz="2400" dirty="0" smtClean="0"/>
              <a:t>..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kumimoji="0" lang="ru-RU" sz="2400" b="1" i="0" u="none" strike="noStrike" kern="0" cap="all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Image result for надоедливый будиль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391400" cy="4915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28600" y="5257800"/>
            <a:ext cx="8686800" cy="817563"/>
          </a:xfrm>
          <a:prstGeom prst="rect">
            <a:avLst/>
          </a:prstGeom>
        </p:spPr>
        <p:txBody>
          <a:bodyPr anchor="t"/>
          <a:lstStyle/>
          <a:p>
            <a:pPr marL="2057400" lvl="0" indent="-228600" algn="r" defTabSz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dirty="0" smtClean="0"/>
              <a:t>Надо идти на работу! Работа неинтересная и трудная. Начальник </a:t>
            </a:r>
            <a:r>
              <a:rPr lang="ru-RU" sz="2400" dirty="0" smtClean="0"/>
              <a:t>глупый</a:t>
            </a:r>
            <a:r>
              <a:rPr lang="ru-RU" sz="2400" dirty="0" smtClean="0"/>
              <a:t>...</a:t>
            </a:r>
            <a:endParaRPr kumimoji="0" lang="ru-RU" sz="2400" b="1" i="0" u="none" strike="noStrike" kern="0" cap="all" spc="0" normalizeH="0" baseline="0" noProof="0" dirty="0">
              <a:ln>
                <a:noFill/>
              </a:ln>
              <a:solidFill>
                <a:srgbClr val="7889F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Image result for скучная рабо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3810000" cy="3352800"/>
          </a:xfrm>
          <a:prstGeom prst="rect">
            <a:avLst/>
          </a:prstGeom>
          <a:noFill/>
        </p:spPr>
      </p:pic>
      <p:pic>
        <p:nvPicPr>
          <p:cNvPr id="7172" name="Picture 4" descr="Image result for глупый начальн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447800"/>
            <a:ext cx="333375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67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204</Words>
  <Application>Microsoft Office PowerPoint</Application>
  <PresentationFormat>Экран (4:3)</PresentationFormat>
  <Paragraphs>85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3_Default Design</vt:lpstr>
      <vt:lpstr>Прекрасный сон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70</cp:revision>
  <dcterms:created xsi:type="dcterms:W3CDTF">2006-08-16T00:00:00Z</dcterms:created>
  <dcterms:modified xsi:type="dcterms:W3CDTF">2017-05-13T11:35:45Z</dcterms:modified>
</cp:coreProperties>
</file>