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9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4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2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0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4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63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6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lnSpc>
                <a:spcPct val="98000"/>
              </a:lnSpc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8F6EB86-9D46-48BA-96E4-F8F79B28F23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E:\Logo albert_rouge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590" y="-315178"/>
            <a:ext cx="1151890" cy="11518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119813" y="6620971"/>
            <a:ext cx="1628651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©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2015 albert-learning.com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7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33600" y="609600"/>
            <a:ext cx="11506200" cy="1362075"/>
          </a:xfrm>
        </p:spPr>
        <p:txBody>
          <a:bodyPr/>
          <a:lstStyle/>
          <a:p>
            <a:pPr algn="ctr"/>
            <a:r>
              <a:rPr lang="ru-RU" b="0" dirty="0" smtClean="0"/>
              <a:t> </a:t>
            </a:r>
            <a:r>
              <a:rPr lang="ru-RU" sz="3200" dirty="0" smtClean="0"/>
              <a:t>Москва или санкт - </a:t>
            </a:r>
            <a:r>
              <a:rPr lang="ru-RU" sz="3200" dirty="0" err="1" smtClean="0"/>
              <a:t>петербург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r>
              <a:rPr lang="ru-RU" sz="3200" dirty="0" smtClean="0"/>
              <a:t>что прекраснее?</a:t>
            </a:r>
            <a:endParaRPr lang="ru-RU" sz="3200" dirty="0"/>
          </a:p>
        </p:txBody>
      </p:sp>
      <p:pic>
        <p:nvPicPr>
          <p:cNvPr id="9218" name="Picture 2" descr="http://inotur.com/images/stories/other/QAwv9BjDI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886699" cy="394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7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pPr algn="ctr"/>
            <a:r>
              <a:rPr lang="ru-RU" sz="3600" dirty="0" smtClean="0"/>
              <a:t>Достопримечательности Санкт - Петербурга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Эрмитаж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Кунсткамера</a:t>
            </a:r>
            <a:endParaRPr lang="ru-RU" b="1" dirty="0"/>
          </a:p>
        </p:txBody>
      </p:sp>
      <p:pic>
        <p:nvPicPr>
          <p:cNvPr id="30722" name="Picture 2" descr="http://akuaku.ru/static/2013/1/22/a7a6652b31ef476585b4c8cd01b99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86200" cy="2934711"/>
          </a:xfrm>
          <a:prstGeom prst="rect">
            <a:avLst/>
          </a:prstGeom>
          <a:noFill/>
        </p:spPr>
      </p:pic>
      <p:pic>
        <p:nvPicPr>
          <p:cNvPr id="30724" name="Picture 4" descr="http://i1188.photobucket.com/albums/z410/sombra78/12313of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619671" cy="278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kolo.me/wp-content/uploads/2014/01/%D1%80%D0%BD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018" y="3124200"/>
            <a:ext cx="4149382" cy="275415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pPr algn="ctr"/>
            <a:r>
              <a:rPr lang="ru-RU" sz="3600" dirty="0" smtClean="0"/>
              <a:t>Достопримечательности Санкт - Петербурга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Ма</a:t>
            </a:r>
            <a:r>
              <a:rPr lang="ru-RU" b="1" dirty="0" err="1" smtClean="0"/>
              <a:t>риинский</a:t>
            </a:r>
            <a:r>
              <a:rPr lang="ru-RU" b="1" dirty="0" smtClean="0"/>
              <a:t> театр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867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Российская национальная библиотека</a:t>
            </a:r>
            <a:endParaRPr lang="ru-RU" b="1" dirty="0"/>
          </a:p>
        </p:txBody>
      </p:sp>
      <p:pic>
        <p:nvPicPr>
          <p:cNvPr id="1026" name="Picture 2" descr="http://peterburg.center/sites/default/files/raspisanie_besplatnyh_koncertov_klassicheskoy_muzyki_v_mariinskom_teatr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531740" cy="254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pPr algn="ctr"/>
            <a:r>
              <a:rPr lang="ru-RU" sz="3600" dirty="0" smtClean="0"/>
              <a:t>Достопримечательности Санкт - Петербурга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Русский музей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Петропавловская крепость</a:t>
            </a:r>
            <a:endParaRPr lang="ru-RU" b="1" dirty="0"/>
          </a:p>
        </p:txBody>
      </p:sp>
      <p:pic>
        <p:nvPicPr>
          <p:cNvPr id="32770" name="Picture 2" descr="http://russ-tur.ru/images/SPB/Russkij_musej/russ-museum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400550" cy="2943512"/>
          </a:xfrm>
          <a:prstGeom prst="rect">
            <a:avLst/>
          </a:prstGeom>
          <a:noFill/>
        </p:spPr>
      </p:pic>
      <p:pic>
        <p:nvPicPr>
          <p:cNvPr id="32774" name="Picture 6" descr="http://s-pb.in/images/stories/museums/petropavlovka/petrokrepos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73336"/>
            <a:ext cx="4267200" cy="2848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pPr algn="ctr"/>
            <a:r>
              <a:rPr lang="ru-RU" sz="3600" dirty="0" smtClean="0"/>
              <a:t>Достопримечательности Санкт - Петербурга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Исаакиевский собор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Невский проспект</a:t>
            </a:r>
            <a:endParaRPr lang="ru-RU" b="1" dirty="0"/>
          </a:p>
        </p:txBody>
      </p:sp>
      <p:pic>
        <p:nvPicPr>
          <p:cNvPr id="33794" name="Picture 2" descr="http://cont.ws/uploads/posts/75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133600"/>
            <a:ext cx="4354236" cy="2759371"/>
          </a:xfrm>
          <a:prstGeom prst="rect">
            <a:avLst/>
          </a:prstGeom>
          <a:noFill/>
        </p:spPr>
      </p:pic>
      <p:pic>
        <p:nvPicPr>
          <p:cNvPr id="33796" name="Picture 4" descr="http://kudapiter.ru/uploads/posts/2015-03/1426423356_nevskiy-prospekt-v-sankt-peterbu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074485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Эр</a:t>
            </a:r>
            <a:r>
              <a:rPr lang="ru-RU" sz="3600" dirty="0" smtClean="0"/>
              <a:t>м</a:t>
            </a:r>
            <a:r>
              <a:rPr lang="ru-RU" sz="3600" dirty="0" smtClean="0"/>
              <a:t>итаж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14801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Госуда́рственный</a:t>
            </a:r>
            <a:r>
              <a:rPr lang="ru-RU" sz="1600" dirty="0" smtClean="0"/>
              <a:t> </a:t>
            </a:r>
            <a:r>
              <a:rPr lang="ru-RU" sz="1600" dirty="0" err="1" smtClean="0"/>
              <a:t>Эрмита́ж</a:t>
            </a:r>
            <a:r>
              <a:rPr lang="ru-RU" sz="1600" dirty="0" smtClean="0"/>
              <a:t> — один из крупнейших и самых значительных художественных и культурно-исторических музеев России и мира. Свою историю музей начинает с коллекций произведений искусства, которые приобретала в частном </a:t>
            </a:r>
            <a:r>
              <a:rPr lang="ru-RU" sz="1600" dirty="0" smtClean="0"/>
              <a:t>порядке российская </a:t>
            </a:r>
            <a:r>
              <a:rPr lang="ru-RU" sz="1600" dirty="0" smtClean="0"/>
              <a:t>императрица Екатерина II. Первоначально эта коллекция размещалась в специальном дворцовом флигеле — Малом Эрмитаже </a:t>
            </a:r>
            <a:r>
              <a:rPr lang="ru-RU" sz="1600" dirty="0" smtClean="0"/>
              <a:t>, </a:t>
            </a:r>
            <a:r>
              <a:rPr lang="ru-RU" sz="1600" dirty="0" smtClean="0"/>
              <a:t>откуда и закрепилось общее название будущего </a:t>
            </a:r>
            <a:r>
              <a:rPr lang="ru-RU" sz="1600" dirty="0" smtClean="0"/>
              <a:t>музея. </a:t>
            </a:r>
            <a:r>
              <a:rPr lang="ru-RU" sz="1600" dirty="0" smtClean="0"/>
              <a:t>В 1852 году из сильно разросшейся коллекции был сформирован и открыт для посещения публики Императорский Эрмитаж</a:t>
            </a:r>
            <a:r>
              <a:rPr lang="ru-RU" sz="1600" dirty="0" smtClean="0"/>
              <a:t>.</a:t>
            </a:r>
            <a:r>
              <a:rPr lang="ru-RU" sz="1600" dirty="0" smtClean="0"/>
              <a:t> Коллекция музея насчитывает около трёх миллионов произведений искусства и памятников мировой культуры, начиная с каменного века и до нашего столетия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34818" name="Picture 2" descr="http://imperor.net/wp-content/uploads/2016/02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970176" cy="259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Москва</a:t>
            </a:r>
            <a:endParaRPr lang="ru-RU" sz="3600" dirty="0"/>
          </a:p>
        </p:txBody>
      </p:sp>
      <p:pic>
        <p:nvPicPr>
          <p:cNvPr id="8194" name="Picture 2" descr="http://wallpaperscraft.ru/image/moskva_rossiya_krasnaya_ploschad_nebo_reka_715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37867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Москва́ — столица Российской Федерации. Крупнейший по численности населения город России, входит в первую десятку городов мира по численности населения. Расположена на реке Москве  в междуречье Оки и Волги.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Москва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Москва — важный туристический центр России. Московский Кремль, Красная площадь, Новодевичий монастырь и Церковь Вознесения в Коломенском входят в список Всемирного наследия ЮНЕСКО. Она является важнейшим транспортным узлом. Город обслуживают 5 аэропортов, 9 железнодорожных вокзалов, 3 речных порта. </a:t>
            </a:r>
            <a:endParaRPr lang="ru-RU" sz="1600" dirty="0"/>
          </a:p>
        </p:txBody>
      </p:sp>
      <p:pic>
        <p:nvPicPr>
          <p:cNvPr id="23554" name="Picture 2" descr="http://img2.goodfon.ru/original/1366x768/5/72/moskva-moskva-siti-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324600" cy="355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563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Санкт - Петербург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Санкт – </a:t>
            </a:r>
            <a:r>
              <a:rPr lang="ru-RU" sz="1600" dirty="0" err="1" smtClean="0"/>
              <a:t>Петербу́рг</a:t>
            </a:r>
            <a:r>
              <a:rPr lang="ru-RU" sz="1600" dirty="0" smtClean="0"/>
              <a:t> — город федерального значения Российской Федерации, В 1712—1918 годах — столица Российского государства. Расположен на северо-западе Российской Федерации, на побережье Финского залива и в устье реки Невы.</a:t>
            </a:r>
            <a:endParaRPr lang="ru-RU" sz="1600" dirty="0"/>
          </a:p>
        </p:txBody>
      </p:sp>
      <p:pic>
        <p:nvPicPr>
          <p:cNvPr id="24578" name="Picture 2" descr="http://img.mota.ru/upload/wallpapers/2014/01/13/13/05/38794/s2CYg9jS3A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89133" cy="348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563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Санкт - Петербург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Санкт-Петербург — самый северный в мире город с населением более одного миллиона человек. Это один из самых важных в стране центров туризма. Наиболее значимые культурно-туристические объекты — Эрмитаж, Кунсткамера, </a:t>
            </a:r>
            <a:r>
              <a:rPr lang="ru-RU" sz="1600" dirty="0" err="1" smtClean="0"/>
              <a:t>Мариинский</a:t>
            </a:r>
            <a:r>
              <a:rPr lang="ru-RU" sz="1600" dirty="0" smtClean="0"/>
              <a:t> театр, Российская национальная библиотека, Русский музей, Петропавловская крепость, Исаакиевский собор, Невский проспект. </a:t>
            </a:r>
            <a:endParaRPr lang="ru-RU" sz="1600" dirty="0"/>
          </a:p>
        </p:txBody>
      </p:sp>
      <p:pic>
        <p:nvPicPr>
          <p:cNvPr id="25602" name="Picture 2" descr="http://kudapiter.ru/uploads/posts/2015-03/1427474063_dvorcovyy-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53509" cy="329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r>
              <a:rPr lang="ru-RU" sz="3600" dirty="0" smtClean="0"/>
              <a:t>Достопримечательности Москвы</a:t>
            </a:r>
            <a:endParaRPr lang="ru-RU" sz="3600" dirty="0"/>
          </a:p>
        </p:txBody>
      </p:sp>
      <p:pic>
        <p:nvPicPr>
          <p:cNvPr id="26626" name="Picture 2" descr="https://pp.vk.me/c419626/v419626524/3325/ZWwTf7xgw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097532" cy="2828925"/>
          </a:xfrm>
          <a:prstGeom prst="rect">
            <a:avLst/>
          </a:prstGeom>
          <a:noFill/>
        </p:spPr>
      </p:pic>
      <p:pic>
        <p:nvPicPr>
          <p:cNvPr id="26628" name="Picture 4" descr="http://files.vm.ru/photo/vecherka/2012/08/doc65zs2u5m95dhw37zk7c_80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0"/>
            <a:ext cx="4495800" cy="27953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3434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Кремль и Красная площадь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ВДНХ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r>
              <a:rPr lang="ru-RU" sz="3600" dirty="0" smtClean="0"/>
              <a:t>Достопримечательности Москвы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Поклонная гора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Воробьёвы горы</a:t>
            </a:r>
            <a:endParaRPr lang="ru-RU" dirty="0"/>
          </a:p>
        </p:txBody>
      </p:sp>
      <p:pic>
        <p:nvPicPr>
          <p:cNvPr id="27652" name="Picture 4" descr="http://ic1.static.km.ru/sites/default/files/img/news/2014/11/4/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987800" cy="2990850"/>
          </a:xfrm>
          <a:prstGeom prst="rect">
            <a:avLst/>
          </a:prstGeom>
          <a:noFill/>
        </p:spPr>
      </p:pic>
      <p:pic>
        <p:nvPicPr>
          <p:cNvPr id="27654" name="Picture 6" descr="http://www.tourprom.ru/site_media/cache/82/b7/82b798a21667c3cd6cab816855c70c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273178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19200" y="762000"/>
            <a:ext cx="10210800" cy="685800"/>
          </a:xfrm>
        </p:spPr>
        <p:txBody>
          <a:bodyPr/>
          <a:lstStyle/>
          <a:p>
            <a:r>
              <a:rPr lang="ru-RU" sz="3600" dirty="0" smtClean="0"/>
              <a:t>Достопримечательности Москвы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Коломенское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Московский зоопарк</a:t>
            </a:r>
            <a:endParaRPr lang="ru-RU" dirty="0"/>
          </a:p>
        </p:txBody>
      </p:sp>
      <p:pic>
        <p:nvPicPr>
          <p:cNvPr id="28674" name="Picture 2" descr="http://img-fotki.yandex.ru/get/6605/43447998.4e/0_82009_6fb5dd4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114800" cy="2736343"/>
          </a:xfrm>
          <a:prstGeom prst="rect">
            <a:avLst/>
          </a:prstGeom>
          <a:noFill/>
        </p:spPr>
      </p:pic>
      <p:pic>
        <p:nvPicPr>
          <p:cNvPr id="28676" name="Picture 4" descr="http://orient-travel.az/files/tours/86/_6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949700" cy="296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563" y="838200"/>
            <a:ext cx="8453437" cy="360363"/>
          </a:xfrm>
        </p:spPr>
        <p:txBody>
          <a:bodyPr/>
          <a:lstStyle/>
          <a:p>
            <a:r>
              <a:rPr lang="ru-RU" sz="3600" dirty="0" smtClean="0"/>
              <a:t>Село Коломенское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Село Коломенское, по преданию было основано жителями Коломны, бежавшими от Батыя. Первое письменное упоминание возникает в духовной грамоте Ивана </a:t>
            </a:r>
            <a:r>
              <a:rPr lang="ru-RU" sz="1600" dirty="0" err="1" smtClean="0"/>
              <a:t>Калиты</a:t>
            </a:r>
            <a:r>
              <a:rPr lang="ru-RU" sz="1600" dirty="0" smtClean="0"/>
              <a:t> в 1339 г. В XV—XVII вв. это место было сначала дворцовой великокняжеской, а после царской усадьбой. В 1960 году село вошло в состав города Москвы. С 1974 усадьба Коломенское — Государственный историко-архитектурный музей-заповедник. На территории общей протяжённостью 390 га у Москвы реки раскинулся парк с архитектурными памятниками, среди которых: Церковь Вознесения Господня (1529-1532 г.) Церковь Казанской иконы Божией матери (XVII в), Дворцовый павильон (1825 г.), Домик Петра I (XVIII в.) и ряд других.</a:t>
            </a:r>
            <a:endParaRPr lang="ru-RU" sz="1600" dirty="0"/>
          </a:p>
        </p:txBody>
      </p:sp>
      <p:pic>
        <p:nvPicPr>
          <p:cNvPr id="29698" name="Picture 2" descr="http://img.photobucket.com/albums/v700/shimonkha/Moscow-2010/27-09-2010%20-%20Kolomenskoe/Kolomenskoe-2_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91400" cy="2383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3_Default Design</vt:lpstr>
      <vt:lpstr> Москва или санкт - петербург.  что прекраснее?</vt:lpstr>
      <vt:lpstr>Москва</vt:lpstr>
      <vt:lpstr>Москва</vt:lpstr>
      <vt:lpstr>Санкт - Петербург</vt:lpstr>
      <vt:lpstr>Санкт - Петербург</vt:lpstr>
      <vt:lpstr>Достопримечательности Москвы</vt:lpstr>
      <vt:lpstr>Достопримечательности Москвы</vt:lpstr>
      <vt:lpstr>Достопримечательности Москвы</vt:lpstr>
      <vt:lpstr>Село Коломенское</vt:lpstr>
      <vt:lpstr>Достопримечательности Санкт - Петербурга</vt:lpstr>
      <vt:lpstr>Достопримечательности Санкт - Петербурга</vt:lpstr>
      <vt:lpstr>Достопримечательности Санкт - Петербурга</vt:lpstr>
      <vt:lpstr>Достопримечательности Санкт - Петербурга</vt:lpstr>
      <vt:lpstr>Эрмитаж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41</cp:revision>
  <dcterms:created xsi:type="dcterms:W3CDTF">2006-08-16T00:00:00Z</dcterms:created>
  <dcterms:modified xsi:type="dcterms:W3CDTF">2016-02-10T18:34:38Z</dcterms:modified>
</cp:coreProperties>
</file>